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3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79" r:id="rId1"/>
    <p:sldMasterId id="2147483780" r:id="rId2"/>
    <p:sldMasterId id="2147483781" r:id="rId3"/>
    <p:sldMasterId id="2147483782" r:id="rId4"/>
  </p:sldMasterIdLst>
  <p:notesMasterIdLst>
    <p:notesMasterId r:id="rId19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24377650" cy="13716000"/>
  <p:notesSz cx="6858000" cy="9144000"/>
  <p:embeddedFontLst>
    <p:embeddedFont>
      <p:font typeface="Amatic SC" panose="00000500000000000000" pitchFamily="2" charset="-79"/>
      <p:regular r:id="rId2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Helvetica Neue" panose="020B0604020202020204" charset="0"/>
      <p:regular r:id="rId26"/>
      <p:bold r:id="rId27"/>
      <p:italic r:id="rId28"/>
      <p:boldItalic r:id="rId29"/>
    </p:embeddedFont>
    <p:embeddedFont>
      <p:font typeface="Inconsolata" pitchFamily="2" charset="0"/>
      <p:regular r:id="rId30"/>
      <p:bold r:id="rId31"/>
    </p:embeddedFont>
    <p:embeddedFont>
      <p:font typeface="Lato Light" panose="020F0502020204030203" pitchFamily="34" charset="0"/>
      <p:regular r:id="rId32"/>
      <p:bold r:id="rId33"/>
      <p:italic r:id="rId34"/>
      <p:boldItalic r:id="rId35"/>
    </p:embeddedFont>
    <p:embeddedFont>
      <p:font typeface="Poppins" panose="00000500000000000000" pitchFamily="2" charset="0"/>
      <p:regular r:id="rId36"/>
      <p:bold r:id="rId37"/>
      <p:italic r:id="rId38"/>
      <p:boldItalic r:id="rId39"/>
    </p:embeddedFont>
    <p:embeddedFont>
      <p:font typeface="Poppins Medium" panose="00000600000000000000" pitchFamily="2" charset="0"/>
      <p:regular r:id="rId40"/>
      <p:bold r:id="rId41"/>
      <p:italic r:id="rId42"/>
      <p:boldItalic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  <p:embeddedFont>
      <p:font typeface="Roboto Black" panose="02000000000000000000" pitchFamily="2" charset="0"/>
      <p:bold r:id="rId48"/>
      <p:boldItalic r:id="rId49"/>
    </p:embeddedFont>
    <p:embeddedFont>
      <p:font typeface="Roboto Light" panose="02000000000000000000" pitchFamily="2" charset="0"/>
      <p:regular r:id="rId50"/>
      <p:bold r:id="rId51"/>
      <p:italic r:id="rId52"/>
      <p:boldItalic r:id="rId53"/>
    </p:embeddedFont>
    <p:embeddedFont>
      <p:font typeface="Roboto Medium" panose="02000000000000000000" pitchFamily="2" charset="0"/>
      <p:regular r:id="rId54"/>
      <p:bold r:id="rId55"/>
      <p:italic r:id="rId56"/>
      <p:boldItalic r:id="rId57"/>
    </p:embeddedFont>
    <p:embeddedFont>
      <p:font typeface="Roboto Thin" panose="02000000000000000000" pitchFamily="2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4DEF8F5-F146-495F-946D-D1481FD0D569}">
  <a:tblStyle styleId="{04DEF8F5-F146-495F-946D-D1481FD0D56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4" d="100"/>
          <a:sy n="34" d="100"/>
        </p:scale>
        <p:origin x="834" y="84"/>
      </p:cViewPr>
      <p:guideLst>
        <p:guide pos="958"/>
        <p:guide orient="horz" pos="8160"/>
        <p:guide orient="horz" pos="480"/>
        <p:guide pos="14398"/>
        <p:guide orient="horz" pos="3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47" Type="http://schemas.openxmlformats.org/officeDocument/2006/relationships/font" Target="fonts/font28.fntdata"/><Relationship Id="rId50" Type="http://schemas.openxmlformats.org/officeDocument/2006/relationships/font" Target="fonts/font31.fntdata"/><Relationship Id="rId55" Type="http://schemas.openxmlformats.org/officeDocument/2006/relationships/font" Target="fonts/font36.fntdata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font" Target="fonts/font10.fntdata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font" Target="fonts/font26.fntdata"/><Relationship Id="rId53" Type="http://schemas.openxmlformats.org/officeDocument/2006/relationships/font" Target="fonts/font34.fntdata"/><Relationship Id="rId58" Type="http://schemas.openxmlformats.org/officeDocument/2006/relationships/font" Target="fonts/font39.fntdata"/><Relationship Id="rId5" Type="http://schemas.openxmlformats.org/officeDocument/2006/relationships/slide" Target="slides/slide1.xml"/><Relationship Id="rId61" Type="http://schemas.openxmlformats.org/officeDocument/2006/relationships/font" Target="fonts/font42.fntdata"/><Relationship Id="rId19" Type="http://schemas.openxmlformats.org/officeDocument/2006/relationships/notesMaster" Target="notesMasters/notesMaster1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font" Target="fonts/font24.fntdata"/><Relationship Id="rId48" Type="http://schemas.openxmlformats.org/officeDocument/2006/relationships/font" Target="fonts/font29.fntdata"/><Relationship Id="rId56" Type="http://schemas.openxmlformats.org/officeDocument/2006/relationships/font" Target="fonts/font37.fntdata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3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font" Target="fonts/font27.fntdata"/><Relationship Id="rId59" Type="http://schemas.openxmlformats.org/officeDocument/2006/relationships/font" Target="fonts/font40.fntdata"/><Relationship Id="rId20" Type="http://schemas.openxmlformats.org/officeDocument/2006/relationships/font" Target="fonts/font1.fntdata"/><Relationship Id="rId41" Type="http://schemas.openxmlformats.org/officeDocument/2006/relationships/font" Target="fonts/font22.fntdata"/><Relationship Id="rId54" Type="http://schemas.openxmlformats.org/officeDocument/2006/relationships/font" Target="fonts/font35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49" Type="http://schemas.openxmlformats.org/officeDocument/2006/relationships/font" Target="fonts/font30.fntdata"/><Relationship Id="rId57" Type="http://schemas.openxmlformats.org/officeDocument/2006/relationships/font" Target="fonts/font38.fntdata"/><Relationship Id="rId10" Type="http://schemas.openxmlformats.org/officeDocument/2006/relationships/slide" Target="slides/slide6.xml"/><Relationship Id="rId31" Type="http://schemas.openxmlformats.org/officeDocument/2006/relationships/font" Target="fonts/font12.fntdata"/><Relationship Id="rId44" Type="http://schemas.openxmlformats.org/officeDocument/2006/relationships/font" Target="fonts/font25.fntdata"/><Relationship Id="rId52" Type="http://schemas.openxmlformats.org/officeDocument/2006/relationships/font" Target="fonts/font33.fntdata"/><Relationship Id="rId60" Type="http://schemas.openxmlformats.org/officeDocument/2006/relationships/font" Target="fonts/font41.fntdata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630a814dc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630a814dc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g8bd883d69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6" name="Google Shape;2396;g8bd883d69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g8bd883d690_5_5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3" name="Google Shape;2403;g8bd883d690_5_5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g8bd883d690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1" name="Google Shape;2411;g8bd883d690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g8bd883d690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8" name="Google Shape;2418;g8bd883d690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Google Shape;2424;g8bd883d690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5" name="Google Shape;2425;g8bd883d690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ge09e24a58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0" name="Google Shape;2330;ge09e24a58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1" name="Google Shape;2331;ge09e24a58b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g8bd883d690_5_4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2" name="Google Shape;2342;g8bd883d690_5_4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8bd883d690_5_3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8bd883d690_5_3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g8bd883d69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8" name="Google Shape;2358;g8bd883d69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g8bd883d69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6" name="Google Shape;2366;g8bd883d69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g8bd883d690_5_5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4" name="Google Shape;2374;g8bd883d690_5_5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g8bd883d69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2" name="Google Shape;2382;g8bd883d69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g8bd883d69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9" name="Google Shape;2389;g8bd883d69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6.png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png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5.png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ransition Slide">
  <p:cSld name="CUSTOM_17_2_1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104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5" name="Google Shape;1595;p10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6" name="Google Shape;1596;p10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97" name="Google Shape;1597;p10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8" name="Google Shape;1598;p10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99" name="Google Shape;1599;p10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0" name="Google Shape;1600;p10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601" name="Google Shape;1601;p104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1602" name="Google Shape;160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3" name="Google Shape;160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4" name="Google Shape;1604;p104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05" name="Google Shape;1605;p104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6" name="Google Shape;1606;p104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1607" name="Google Shape;160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8" name="Google Shape;160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9" name="Google Shape;1609;p104"/>
          <p:cNvSpPr txBox="1">
            <a:spLocks noGrp="1"/>
          </p:cNvSpPr>
          <p:nvPr>
            <p:ph type="subTitle" idx="4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10" name="Google Shape;1610;p104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1" name="Google Shape;1611;p104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1612" name="Google Shape;161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3" name="Google Shape;161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4" name="Google Shape;1614;p104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15" name="Google Shape;1615;p104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6" name="Google Shape;1616;p104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1617" name="Google Shape;161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8" name="Google Shape;161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9" name="Google Shape;1619;p104"/>
          <p:cNvSpPr txBox="1">
            <a:spLocks noGrp="1"/>
          </p:cNvSpPr>
          <p:nvPr>
            <p:ph type="subTitle" idx="6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20" name="Google Shape;1620;p104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1" name="Google Shape;1621;p104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1622" name="Google Shape;162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3" name="Google Shape;162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4" name="Google Shape;1624;p104"/>
          <p:cNvSpPr txBox="1">
            <a:spLocks noGrp="1"/>
          </p:cNvSpPr>
          <p:nvPr>
            <p:ph type="subTitle" idx="7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25" name="Google Shape;1625;p104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104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1627" name="Google Shape;162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8" name="Google Shape;162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9" name="Google Shape;1629;p104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30" name="Google Shape;1630;p104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1" name="Google Shape;1631;p104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1632" name="Google Shape;163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33" name="Google Shape;163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4" name="Google Shape;1634;p104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10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37" name="Google Shape;1637;p10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638" name="Google Shape;1638;p10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9" name="Google Shape;1639;p10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40" name="Google Shape;1640;p10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1" name="Google Shape;1641;p10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42" name="Google Shape;1642;p105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3" name="Google Shape;1643;p105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44" name="Google Shape;164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45" name="Google Shape;164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6" name="Google Shape;1646;p105"/>
          <p:cNvSpPr txBox="1">
            <a:spLocks noGrp="1"/>
          </p:cNvSpPr>
          <p:nvPr>
            <p:ph type="subTitle" idx="3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47" name="Google Shape;1647;p105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8" name="Google Shape;1648;p105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49" name="Google Shape;164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0" name="Google Shape;165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1" name="Google Shape;1651;p105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52" name="Google Shape;1652;p105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3" name="Google Shape;1653;p105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654" name="Google Shape;165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5" name="Google Shape;165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6" name="Google Shape;1656;p105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57" name="Google Shape;1657;p105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8" name="Google Shape;1658;p105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659" name="Google Shape;165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0" name="Google Shape;166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1" name="Google Shape;1661;p105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62" name="Google Shape;1662;p105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3" name="Google Shape;1663;p105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664" name="Google Shape;166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5" name="Google Shape;166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6" name="Google Shape;1666;p105"/>
          <p:cNvSpPr txBox="1">
            <a:spLocks noGrp="1"/>
          </p:cNvSpPr>
          <p:nvPr>
            <p:ph type="subTitle" idx="7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67" name="Google Shape;1667;p105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8" name="Google Shape;1668;p105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669" name="Google Shape;166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0" name="Google Shape;167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1" name="Google Shape;1671;p105"/>
          <p:cNvSpPr txBox="1">
            <a:spLocks noGrp="1"/>
          </p:cNvSpPr>
          <p:nvPr>
            <p:ph type="subTitle" idx="8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72" name="Google Shape;1672;p105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3" name="Google Shape;1673;p105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674" name="Google Shape;167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5" name="Google Shape;167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6" name="Google Shape;1676;p105"/>
          <p:cNvSpPr txBox="1">
            <a:spLocks noGrp="1"/>
          </p:cNvSpPr>
          <p:nvPr>
            <p:ph type="subTitle" idx="9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77" name="Google Shape;1677;p105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8" name="Google Shape;1678;p105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679" name="Google Shape;167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80" name="Google Shape;168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1" name="Google Shape;1681;p105"/>
          <p:cNvSpPr txBox="1">
            <a:spLocks noGrp="1"/>
          </p:cNvSpPr>
          <p:nvPr>
            <p:ph type="subTitle" idx="13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84" name="Google Shape;1684;p10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685" name="Google Shape;1685;p10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6" name="Google Shape;1686;p10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87" name="Google Shape;1687;p10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8" name="Google Shape;1688;p10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89" name="Google Shape;1689;p106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0" name="Google Shape;1690;p106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91" name="Google Shape;169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2" name="Google Shape;169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3" name="Google Shape;1693;p106"/>
          <p:cNvSpPr txBox="1">
            <a:spLocks noGrp="1"/>
          </p:cNvSpPr>
          <p:nvPr>
            <p:ph type="subTitle" idx="3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94" name="Google Shape;1694;p106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5" name="Google Shape;1695;p106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96" name="Google Shape;169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7" name="Google Shape;169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8" name="Google Shape;1698;p106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99" name="Google Shape;1699;p106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0" name="Google Shape;1700;p106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701" name="Google Shape;170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2" name="Google Shape;170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3" name="Google Shape;1703;p106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04" name="Google Shape;1704;p106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5" name="Google Shape;1705;p106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706" name="Google Shape;170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7" name="Google Shape;170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8" name="Google Shape;1708;p106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09" name="Google Shape;1709;p106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0" name="Google Shape;1710;p106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711" name="Google Shape;171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2" name="Google Shape;171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3" name="Google Shape;1713;p106"/>
          <p:cNvSpPr txBox="1">
            <a:spLocks noGrp="1"/>
          </p:cNvSpPr>
          <p:nvPr>
            <p:ph type="subTitle" idx="7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14" name="Google Shape;1714;p106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5" name="Google Shape;1715;p106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716" name="Google Shape;171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7" name="Google Shape;171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8" name="Google Shape;1718;p106"/>
          <p:cNvSpPr txBox="1">
            <a:spLocks noGrp="1"/>
          </p:cNvSpPr>
          <p:nvPr>
            <p:ph type="subTitle" idx="8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19" name="Google Shape;1719;p106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0" name="Google Shape;1720;p106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721" name="Google Shape;172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2" name="Google Shape;172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3" name="Google Shape;1723;p106"/>
          <p:cNvSpPr txBox="1">
            <a:spLocks noGrp="1"/>
          </p:cNvSpPr>
          <p:nvPr>
            <p:ph type="subTitle" idx="9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24" name="Google Shape;1724;p106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5" name="Google Shape;1725;p106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726" name="Google Shape;172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7" name="Google Shape;172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8" name="Google Shape;1728;p106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10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31" name="Google Shape;1731;p10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32" name="Google Shape;1732;p10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3" name="Google Shape;1733;p10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34" name="Google Shape;1734;p10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5" name="Google Shape;1735;p10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736" name="Google Shape;1736;p107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1737" name="Google Shape;1737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38" name="Google Shape;1738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9" name="Google Shape;1739;p107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107"/>
          <p:cNvSpPr txBox="1">
            <a:spLocks noGrp="1"/>
          </p:cNvSpPr>
          <p:nvPr>
            <p:ph type="subTitle" idx="3"/>
          </p:nvPr>
        </p:nvSpPr>
        <p:spPr>
          <a:xfrm>
            <a:off x="1930897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741" name="Google Shape;1741;p107"/>
          <p:cNvGrpSpPr/>
          <p:nvPr/>
        </p:nvGrpSpPr>
        <p:grpSpPr>
          <a:xfrm>
            <a:off x="8811455" y="3586941"/>
            <a:ext cx="1421954" cy="1422613"/>
            <a:chOff x="457200" y="1378813"/>
            <a:chExt cx="695400" cy="695450"/>
          </a:xfrm>
        </p:grpSpPr>
        <p:sp>
          <p:nvSpPr>
            <p:cNvPr id="1742" name="Google Shape;1742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3" name="Google Shape;1743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4" name="Google Shape;1744;p107"/>
          <p:cNvSpPr/>
          <p:nvPr/>
        </p:nvSpPr>
        <p:spPr>
          <a:xfrm flipH="1">
            <a:off x="9523533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5" name="Google Shape;1745;p107"/>
          <p:cNvSpPr txBox="1">
            <a:spLocks noGrp="1"/>
          </p:cNvSpPr>
          <p:nvPr>
            <p:ph type="subTitle" idx="4"/>
          </p:nvPr>
        </p:nvSpPr>
        <p:spPr>
          <a:xfrm>
            <a:off x="9523519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746" name="Google Shape;1746;p107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1747" name="Google Shape;1747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8" name="Google Shape;1748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9" name="Google Shape;1749;p107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p107"/>
          <p:cNvSpPr txBox="1">
            <a:spLocks noGrp="1"/>
          </p:cNvSpPr>
          <p:nvPr>
            <p:ph type="subTitle" idx="5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2" name="Google Shape;1752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90" y="1732400"/>
            <a:ext cx="2205958" cy="10973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53" name="Google Shape;1753;p10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54" name="Google Shape;1754;p10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5" name="Google Shape;1755;p10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56" name="Google Shape;1756;p10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7" name="Google Shape;1757;p108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58" name="Google Shape;1758;p108"/>
          <p:cNvSpPr txBox="1">
            <a:spLocks noGrp="1"/>
          </p:cNvSpPr>
          <p:nvPr>
            <p:ph type="subTitle" idx="2"/>
          </p:nvPr>
        </p:nvSpPr>
        <p:spPr>
          <a:xfrm>
            <a:off x="-32791" y="4273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59" name="Google Shape;1759;p108"/>
          <p:cNvSpPr/>
          <p:nvPr/>
        </p:nvSpPr>
        <p:spPr>
          <a:xfrm>
            <a:off x="13159970" y="2373733"/>
            <a:ext cx="7167000" cy="12711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0" name="Google Shape;1760;p108"/>
          <p:cNvSpPr/>
          <p:nvPr/>
        </p:nvSpPr>
        <p:spPr>
          <a:xfrm rot="10800000">
            <a:off x="13523063" y="3410502"/>
            <a:ext cx="695897" cy="385851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108"/>
          <p:cNvSpPr/>
          <p:nvPr/>
        </p:nvSpPr>
        <p:spPr>
          <a:xfrm>
            <a:off x="1219004" y="2367800"/>
            <a:ext cx="7167000" cy="12711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2" name="Google Shape;1762;p108"/>
          <p:cNvSpPr/>
          <p:nvPr/>
        </p:nvSpPr>
        <p:spPr>
          <a:xfrm rot="10800000">
            <a:off x="1533903" y="3404535"/>
            <a:ext cx="603806" cy="385851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3" name="Google Shape;1763;p108"/>
          <p:cNvSpPr txBox="1">
            <a:spLocks noGrp="1"/>
          </p:cNvSpPr>
          <p:nvPr>
            <p:ph type="subTitle" idx="3"/>
          </p:nvPr>
        </p:nvSpPr>
        <p:spPr>
          <a:xfrm>
            <a:off x="11908365" y="4279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10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66" name="Google Shape;1766;p10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67" name="Google Shape;1767;p10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8" name="Google Shape;1768;p10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9" name="Google Shape;1769;p10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0" name="Google Shape;1770;p10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71" name="Google Shape;1771;p109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2" name="Google Shape;1772;p109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109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109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109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109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7" name="Google Shape;1777;p109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8" name="Google Shape;1778;p109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109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0" name="Google Shape;1780;p109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109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2" name="Google Shape;1782;p109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3" name="Google Shape;1783;p109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4" name="Google Shape;1784;p109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109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109"/>
          <p:cNvSpPr txBox="1">
            <a:spLocks noGrp="1"/>
          </p:cNvSpPr>
          <p:nvPr>
            <p:ph type="subTitle" idx="3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87" name="Google Shape;1787;p109"/>
          <p:cNvSpPr txBox="1">
            <a:spLocks noGrp="1"/>
          </p:cNvSpPr>
          <p:nvPr>
            <p:ph type="subTitle" idx="4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88" name="Google Shape;1788;p109"/>
          <p:cNvSpPr txBox="1">
            <a:spLocks noGrp="1"/>
          </p:cNvSpPr>
          <p:nvPr>
            <p:ph type="subTitle" idx="5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89" name="Google Shape;1789;p109"/>
          <p:cNvSpPr txBox="1">
            <a:spLocks noGrp="1"/>
          </p:cNvSpPr>
          <p:nvPr>
            <p:ph type="subTitle" idx="6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0" name="Google Shape;1790;p109"/>
          <p:cNvSpPr txBox="1">
            <a:spLocks noGrp="1"/>
          </p:cNvSpPr>
          <p:nvPr>
            <p:ph type="subTitle" idx="7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11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3" name="Google Shape;1793;p11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4" name="Google Shape;1794;p11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95" name="Google Shape;1795;p11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6" name="Google Shape;1796;p11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97" name="Google Shape;1797;p11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8" name="Google Shape;1798;p11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9" name="Google Shape;1799;p110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00" name="Google Shape;1800;p11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1" name="Google Shape;1801;p11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2" name="Google Shape;1802;p11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110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04" name="Google Shape;1804;p110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05" name="Google Shape;1805;p110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06" name="Google Shape;1806;p11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11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11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11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111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11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13" name="Google Shape;1813;p11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14" name="Google Shape;1814;p11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5" name="Google Shape;1815;p11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16" name="Google Shape;1816;p11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7" name="Google Shape;1817;p11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18" name="Google Shape;1818;p111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19" name="Google Shape;1819;p111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111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111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111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23" name="Google Shape;1823;p111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24" name="Google Shape;1824;p111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25" name="Google Shape;1825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Google Shape;1826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" name="Google Shape;1828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112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1" name="Google Shape;1831;p11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32" name="Google Shape;1832;p11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33" name="Google Shape;1833;p11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4" name="Google Shape;1834;p11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35" name="Google Shape;1835;p11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6" name="Google Shape;1836;p11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37" name="Google Shape;1837;p112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38" name="Google Shape;1838;p112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112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p112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112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42" name="Google Shape;1842;p112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43" name="Google Shape;1843;p112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44" name="Google Shape;1844;p11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11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11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11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11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0" name="Google Shape;1850;p11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51" name="Google Shape;1851;p11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52" name="Google Shape;1852;p1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3" name="Google Shape;1853;p11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54" name="Google Shape;1854;p1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5" name="Google Shape;1855;p11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56" name="Google Shape;1856;p113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57" name="Google Shape;1857;p11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8" name="Google Shape;1858;p11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9" name="Google Shape;1859;p11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0" name="Google Shape;1860;p113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1" name="Google Shape;1861;p113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2" name="Google Shape;1862;p113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63" name="Google Shape;1863;p11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11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11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11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CUSTOM_2_7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1" name="Google Shape;91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11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11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70" name="Google Shape;1870;p11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71" name="Google Shape;1871;p1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2" name="Google Shape;1872;p11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73" name="Google Shape;1873;p1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4" name="Google Shape;1874;p11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75" name="Google Shape;1875;p114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76" name="Google Shape;1876;p11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11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8" name="Google Shape;1878;p11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9" name="Google Shape;1879;p114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80" name="Google Shape;1880;p114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81" name="Google Shape;1881;p114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82" name="Google Shape;1882;p11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114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84" name="Google Shape;1884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11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11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115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11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92" name="Google Shape;1892;p11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93" name="Google Shape;1893;p11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4" name="Google Shape;1894;p11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5" name="Google Shape;1895;p11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6" name="Google Shape;1896;p11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97" name="Google Shape;1897;p115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98" name="Google Shape;1898;p115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115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0" name="Google Shape;1900;p115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115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02" name="Google Shape;1902;p115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03" name="Google Shape;1903;p115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04" name="Google Shape;1904;p115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5" name="Google Shape;1905;p115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06" name="Google Shape;1906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116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3" name="Google Shape;1913;p11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14" name="Google Shape;1914;p11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15" name="Google Shape;1915;p11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6" name="Google Shape;1916;p11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17" name="Google Shape;1917;p11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8" name="Google Shape;1918;p11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19" name="Google Shape;1919;p116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0" name="Google Shape;1920;p116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1" name="Google Shape;1921;p116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116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3" name="Google Shape;1923;p116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4" name="Google Shape;1924;p116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5" name="Google Shape;1925;p116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6" name="Google Shape;1926;p116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7" name="Google Shape;1927;p116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28" name="Google Shape;1928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11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5" name="Google Shape;1935;p11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36" name="Google Shape;1936;p11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37" name="Google Shape;1937;p11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8" name="Google Shape;1938;p11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39" name="Google Shape;1939;p11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0" name="Google Shape;1940;p11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1" name="Google Shape;1941;p117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2" name="Google Shape;1942;p11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3" name="Google Shape;1943;p11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4" name="Google Shape;1944;p11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5" name="Google Shape;1945;p117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6" name="Google Shape;1946;p117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7" name="Google Shape;1947;p117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8" name="Google Shape;1948;p11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9" name="Google Shape;1949;p117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50" name="Google Shape;1950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118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7" name="Google Shape;1957;p11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58" name="Google Shape;1958;p11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59" name="Google Shape;1959;p1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0" name="Google Shape;1960;p11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61" name="Google Shape;1961;p1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2" name="Google Shape;1962;p11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63" name="Google Shape;1963;p118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64" name="Google Shape;1964;p118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p118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118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118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118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9" name="Google Shape;1969;p118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0" name="Google Shape;1970;p118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1" name="Google Shape;1971;p118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2" name="Google Shape;1972;p118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3" name="Google Shape;1973;p118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74" name="Google Shape;1974;p11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11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p11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11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p11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Google Shape;1979;p11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119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p11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83" name="Google Shape;1983;p11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84" name="Google Shape;1984;p11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5" name="Google Shape;1985;p11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86" name="Google Shape;1986;p11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7" name="Google Shape;1987;p11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88" name="Google Shape;1988;p119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89" name="Google Shape;1989;p119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0" name="Google Shape;1990;p119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1" name="Google Shape;1991;p119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2" name="Google Shape;1992;p119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3" name="Google Shape;1993;p119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4" name="Google Shape;1994;p119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5" name="Google Shape;1995;p119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6" name="Google Shape;1996;p119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7" name="Google Shape;1997;p119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8" name="Google Shape;1998;p119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99" name="Google Shape;1999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20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12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08" name="Google Shape;2008;p12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09" name="Google Shape;2009;p1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0" name="Google Shape;2010;p12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11" name="Google Shape;2011;p1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2" name="Google Shape;2012;p12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13" name="Google Shape;2013;p120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14" name="Google Shape;2014;p120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5" name="Google Shape;2015;p120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6" name="Google Shape;2016;p120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7" name="Google Shape;2017;p120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8" name="Google Shape;2018;p120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9" name="Google Shape;2019;p120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0" name="Google Shape;2020;p120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1" name="Google Shape;2021;p120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2" name="Google Shape;2022;p120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3" name="Google Shape;2023;p120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024" name="Google Shape;2024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5" name="Google Shape;2025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6" name="Google Shape;2026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7" name="Google Shape;2027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8" name="Google Shape;2028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9" name="Google Shape;2029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12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12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33" name="Google Shape;2033;p12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34" name="Google Shape;2034;p12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5" name="Google Shape;2035;p12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36" name="Google Shape;2036;p12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7" name="Google Shape;2037;p12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38" name="Google Shape;2038;p121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39" name="Google Shape;2039;p12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12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12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12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12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121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5" name="Google Shape;2045;p121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6" name="Google Shape;2046;p121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7" name="Google Shape;2047;p121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8" name="Google Shape;2048;p121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049" name="Google Shape;2049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Google Shape;2050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Google Shape;2051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Google Shape;2052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3" name="Google Shape;2053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Google Shape;2054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122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12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58" name="Google Shape;2058;p12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59" name="Google Shape;2059;p1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0" name="Google Shape;2060;p12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61" name="Google Shape;2061;p1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2" name="Google Shape;2062;p12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3" name="Google Shape;2063;p122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4" name="Google Shape;2064;p122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122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6" name="Google Shape;2066;p122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122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8" name="Google Shape;2068;p122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122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70" name="Google Shape;2070;p122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122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72" name="Google Shape;2072;p122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122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74" name="Google Shape;2074;p122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122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076" name="Google Shape;2076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7" name="Google Shape;2077;p12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8" name="Google Shape;2078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9" name="Google Shape;2079;p12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0" name="Google Shape;2080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1" name="Google Shape;2081;p12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2" name="Google Shape;2082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123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12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86" name="Google Shape;2086;p12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87" name="Google Shape;2087;p1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8" name="Google Shape;2088;p12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89" name="Google Shape;2089;p1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0" name="Google Shape;2090;p12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1" name="Google Shape;2091;p123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2" name="Google Shape;2092;p123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123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4" name="Google Shape;2094;p123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123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6" name="Google Shape;2096;p123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123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8" name="Google Shape;2098;p123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123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00" name="Google Shape;2100;p123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123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02" name="Google Shape;2102;p123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123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04" name="Google Shape;2104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5" name="Google Shape;2105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6" name="Google Shape;2106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7" name="Google Shape;2107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8" name="Google Shape;2108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9" name="Google Shape;2109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0" name="Google Shape;2110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CUSTOM_2_4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body" idx="2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4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124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3" name="Google Shape;2113;p12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14" name="Google Shape;2114;p12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15" name="Google Shape;2115;p1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6" name="Google Shape;2116;p12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17" name="Google Shape;2117;p1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8" name="Google Shape;2118;p12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19" name="Google Shape;2119;p124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0" name="Google Shape;2120;p124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1" name="Google Shape;2121;p124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2" name="Google Shape;2122;p124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3" name="Google Shape;2123;p124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4" name="Google Shape;2124;p124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5" name="Google Shape;2125;p124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6" name="Google Shape;2126;p124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7" name="Google Shape;2127;p124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8" name="Google Shape;2128;p124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9" name="Google Shape;2129;p124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30" name="Google Shape;2130;p124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1" name="Google Shape;2131;p124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32" name="Google Shape;2132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3" name="Google Shape;2133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4" name="Google Shape;2134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6" name="Google Shape;2136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Google Shape;2137;p12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8" name="Google Shape;2138;p12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12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1" name="Google Shape;2141;p12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42" name="Google Shape;2142;p12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43" name="Google Shape;2143;p1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4" name="Google Shape;2144;p12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45" name="Google Shape;2145;p1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6" name="Google Shape;2146;p12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47" name="Google Shape;2147;p125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48" name="Google Shape;2148;p12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9" name="Google Shape;2149;p125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0" name="Google Shape;2150;p12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125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2" name="Google Shape;2152;p12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3" name="Google Shape;2153;p125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4" name="Google Shape;2154;p12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5" name="Google Shape;2155;p125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6" name="Google Shape;2156;p12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7" name="Google Shape;2157;p125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8" name="Google Shape;2158;p12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9" name="Google Shape;2159;p125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60" name="Google Shape;2160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1" name="Google Shape;2161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2" name="Google Shape;2162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3" name="Google Shape;2163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4" name="Google Shape;2164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5" name="Google Shape;2165;p12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6" name="Google Shape;2166;p12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12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69" name="Google Shape;2169;p12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70" name="Google Shape;2170;p1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1" name="Google Shape;2171;p12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72" name="Google Shape;2172;p1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3" name="Google Shape;2173;p12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74" name="Google Shape;2174;p126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" name="Google Shape;2175;p126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76" name="Google Shape;2176;p126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7" name="Google Shape;2177;p126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78" name="Google Shape;2178;p126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9" name="Google Shape;2179;p126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0" name="Google Shape;2180;p126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1" name="Google Shape;2181;p126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2" name="Google Shape;2182;p126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3" name="Google Shape;2183;p126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4" name="Google Shape;2184;p126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5" name="Google Shape;2185;p126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6" name="Google Shape;2186;p126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7" name="Google Shape;2187;p126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8" name="Google Shape;2188;p126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9" name="Google Shape;2189;p126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90" name="Google Shape;2190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1" name="Google Shape;2191;p12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2" name="Google Shape;2192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3" name="Google Shape;2193;p12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4" name="Google Shape;2194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5" name="Google Shape;2195;p12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6" name="Google Shape;2196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7" name="Google Shape;2197;p12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12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0" name="Google Shape;2200;p12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201" name="Google Shape;2201;p1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2" name="Google Shape;2202;p12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03" name="Google Shape;2203;p1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4" name="Google Shape;2204;p12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5" name="Google Shape;2205;p127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6" name="Google Shape;2206;p127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7" name="Google Shape;2207;p127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8" name="Google Shape;2208;p127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9" name="Google Shape;2209;p127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0" name="Google Shape;2210;p127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1" name="Google Shape;2211;p127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2" name="Google Shape;2212;p127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3" name="Google Shape;2213;p127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4" name="Google Shape;2214;p127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5" name="Google Shape;2215;p127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6" name="Google Shape;2216;p127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7" name="Google Shape;2217;p127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8" name="Google Shape;2218;p127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9" name="Google Shape;2219;p127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0" name="Google Shape;2220;p127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21" name="Google Shape;2221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2" name="Google Shape;2222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3" name="Google Shape;2223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4" name="Google Shape;2224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6" name="Google Shape;2226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7" name="Google Shape;2227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8" name="Google Shape;2228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12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31" name="Google Shape;2231;p12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232" name="Google Shape;2232;p1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3" name="Google Shape;2233;p12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34" name="Google Shape;2234;p1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5" name="Google Shape;2235;p12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36" name="Google Shape;2236;p128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7" name="Google Shape;2237;p128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38" name="Google Shape;2238;p128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9" name="Google Shape;2239;p128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0" name="Google Shape;2240;p128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1" name="Google Shape;2241;p128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2" name="Google Shape;2242;p128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3" name="Google Shape;2243;p128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4" name="Google Shape;2244;p128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5" name="Google Shape;2245;p128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6" name="Google Shape;2246;p128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7" name="Google Shape;2247;p128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8" name="Google Shape;2248;p128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9" name="Google Shape;2249;p128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50" name="Google Shape;2250;p128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1" name="Google Shape;2251;p128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52" name="Google Shape;2252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3" name="Google Shape;2253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4" name="Google Shape;2254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5" name="Google Shape;2255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6" name="Google Shape;2256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7" name="Google Shape;2257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8" name="Google Shape;2258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9" name="Google Shape;2259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2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62" name="Google Shape;2262;p12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263" name="Google Shape;2263;p1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4" name="Google Shape;2264;p12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65" name="Google Shape;2265;p1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6" name="Google Shape;2266;p12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67" name="Google Shape;2267;p12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8" name="Google Shape;2268;p129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69" name="Google Shape;2269;p12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0" name="Google Shape;2270;p129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1" name="Google Shape;2271;p12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2" name="Google Shape;2272;p129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3" name="Google Shape;2273;p12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4" name="Google Shape;2274;p129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5" name="Google Shape;2275;p12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6" name="Google Shape;2276;p129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7" name="Google Shape;2277;p12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8" name="Google Shape;2278;p129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9" name="Google Shape;2279;p12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0" name="Google Shape;2280;p129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81" name="Google Shape;2281;p12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2" name="Google Shape;2282;p12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83" name="Google Shape;2283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4" name="Google Shape;2284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Google Shape;2285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6" name="Google Shape;2286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7" name="Google Shape;2287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8" name="Google Shape;2288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9" name="Google Shape;2289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0" name="Google Shape;2290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2" name="Google Shape;2292;p13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2293" name="Google Shape;2293;p130"/>
          <p:cNvSpPr txBox="1">
            <a:spLocks noGrp="1"/>
          </p:cNvSpPr>
          <p:nvPr>
            <p:ph type="title"/>
          </p:nvPr>
        </p:nvSpPr>
        <p:spPr>
          <a:xfrm>
            <a:off x="731409" y="8818867"/>
            <a:ext cx="22914900" cy="41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8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94" name="Google Shape;2294;p13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5" name="Google Shape;2295;p130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96" name="Google Shape;2296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222" y="2052600"/>
            <a:ext cx="19965206" cy="4949711"/>
          </a:xfrm>
          <a:prstGeom prst="rect">
            <a:avLst/>
          </a:prstGeom>
          <a:noFill/>
          <a:ln>
            <a:noFill/>
          </a:ln>
        </p:spPr>
      </p:pic>
      <p:sp>
        <p:nvSpPr>
          <p:cNvPr id="2297" name="Google Shape;2297;p130"/>
          <p:cNvSpPr txBox="1"/>
          <p:nvPr/>
        </p:nvSpPr>
        <p:spPr>
          <a:xfrm>
            <a:off x="539926" y="7344909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298" name="Google Shape;2298;p130"/>
          <p:cNvCxnSpPr/>
          <p:nvPr/>
        </p:nvCxnSpPr>
        <p:spPr>
          <a:xfrm>
            <a:off x="6146399" y="8818867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0" name="Google Shape;2300;p13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01" name="Google Shape;2301;p13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2" name="Google Shape;2302;p13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03" name="Google Shape;2303;p131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304" name="Google Shape;2304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132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07" name="Google Shape;2307;p1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133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10" name="Google Shape;2310;p1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2311" name="Google Shape;2311;p133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312" name="Google Shape;2312;p133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Call Attention Slide">
  <p:cSld name="CUSTOM_2_3_1_1_3_1_1_2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4" name="Google Shape;2314;p13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15" name="Google Shape;2315;p134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316" name="Google Shape;2316;p134"/>
          <p:cNvSpPr txBox="1"/>
          <p:nvPr/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pic>
        <p:nvPicPr>
          <p:cNvPr id="2317" name="Google Shape;2317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1509" y="1323033"/>
            <a:ext cx="13454633" cy="1106705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13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20" name="Google Shape;2320;p1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Instructor Demonstration">
  <p:cSld name="CUSTOM_2_3_1_1_1_1_1_2_1_2_1_2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sp>
        <p:nvSpPr>
          <p:cNvPr id="115" name="Google Shape;115;p1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2437975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43797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Activity">
  <p:cSld name="CUSTOM_2_3_1_1_1_1_1_2_1_2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Activity with Instructions ">
  <p:cSld name="CUSTOM_2_5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1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body" idx="2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39" name="Google Shape;139;p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8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Challenge">
  <p:cSld name="CUSTOM_2_3_1_1_1_1_1_2_1_2_1_1_4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title" idx="2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9" name="Google Shape;149;p1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Challenge with Instructions">
  <p:cSld name="CUSTOM_2_5_1_4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0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title" idx="2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subTitle" idx="3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9" name="Google Shape;159;p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0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Homework">
  <p:cSld name="CUSTOM_2_3_1_1_1_1_1_2_1_2_1_1_3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0" name="Google Shape;170;p21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99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Homework with Instructions">
  <p:cSld name="CUSTOM_2_5_2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7" name="Google Shape;177;p22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subTitle" idx="2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0" name="Google Shape;180;p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" name="Google Shape;181;p22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3342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4 (Green)">
  <p:cSld name="CUSTOM_2_7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" name="Google Shape;186;p2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7" name="Google Shape;187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" name="Google Shape;188;p2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" name="Google Shape;190;p2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91" name="Google Shape;191;p2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92" name="Google Shape;192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95" name="Google Shape;195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98" name="Google Shape;198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01" name="Google Shape;201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23"/>
          <p:cNvSpPr txBox="1">
            <a:spLocks noGrp="1"/>
          </p:cNvSpPr>
          <p:nvPr>
            <p:ph type="subTitle" idx="3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" name="Google Shape;204;p2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subTitle" idx="4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subTitle" idx="5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subTitle" idx="6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5 (Green)">
  <p:cSld name="CUSTOM_2_7_1_4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3" name="Google Shape;213;p2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4" name="Google Shape;214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2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18" name="Google Shape;218;p2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19" name="Google Shape;219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22" name="Google Shape;222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25" name="Google Shape;225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28" name="Google Shape;22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24"/>
          <p:cNvSpPr txBox="1">
            <a:spLocks noGrp="1"/>
          </p:cNvSpPr>
          <p:nvPr>
            <p:ph type="subTitle" idx="3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1" name="Google Shape;231;p2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4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5" name="Google Shape;235;p24"/>
          <p:cNvSpPr txBox="1">
            <a:spLocks noGrp="1"/>
          </p:cNvSpPr>
          <p:nvPr>
            <p:ph type="subTitle" idx="5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6" name="Google Shape;236;p24"/>
          <p:cNvSpPr txBox="1">
            <a:spLocks noGrp="1"/>
          </p:cNvSpPr>
          <p:nvPr>
            <p:ph type="subTitle" idx="6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37" name="Google Shape;237;p2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38" name="Google Shape;23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4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46" name="Google Shape;246;p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p2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8" name="Google Shape;248;p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p2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50" name="Google Shape;250;p2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51" name="Google Shape;2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" name="Google Shape;253;p25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54" name="Google Shape;254;p2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56" name="Google Shape;2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2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60" name="Google Shape;2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64" name="Google Shape;2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68" name="Google Shape;2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2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72" name="Google Shape;272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25"/>
          <p:cNvSpPr txBox="1">
            <a:spLocks noGrp="1"/>
          </p:cNvSpPr>
          <p:nvPr>
            <p:ph type="subTitle" idx="4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5" name="Google Shape;275;p25"/>
          <p:cNvSpPr txBox="1">
            <a:spLocks noGrp="1"/>
          </p:cNvSpPr>
          <p:nvPr>
            <p:ph type="subTitle" idx="5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6" name="Google Shape;276;p25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7" name="Google Shape;277;p25"/>
          <p:cNvSpPr txBox="1">
            <a:spLocks noGrp="1"/>
          </p:cNvSpPr>
          <p:nvPr>
            <p:ph type="subTitle" idx="7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8" name="Google Shape;278;p25"/>
          <p:cNvSpPr txBox="1">
            <a:spLocks noGrp="1"/>
          </p:cNvSpPr>
          <p:nvPr>
            <p:ph type="subTitle" idx="8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6 (Blue)">
  <p:cSld name="CUSTOM_2_7_1_3_1_1_2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82" name="Google Shape;282;p2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83" name="Google Shape;283;p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2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5" name="Google Shape;285;p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6" name="Google Shape;286;p2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87" name="Google Shape;287;p2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88" name="Google Shape;2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26"/>
          <p:cNvSpPr txBox="1">
            <a:spLocks noGrp="1"/>
          </p:cNvSpPr>
          <p:nvPr>
            <p:ph type="subTitle" idx="3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91" name="Google Shape;291;p2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93" name="Google Shape;2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97" name="Google Shape;29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" name="Google Shape;299;p2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01" name="Google Shape;3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05" name="Google Shape;305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09" name="Google Shape;3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26"/>
          <p:cNvSpPr txBox="1">
            <a:spLocks noGrp="1"/>
          </p:cNvSpPr>
          <p:nvPr>
            <p:ph type="subTitle" idx="4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2" name="Google Shape;312;p26"/>
          <p:cNvSpPr txBox="1">
            <a:spLocks noGrp="1"/>
          </p:cNvSpPr>
          <p:nvPr>
            <p:ph type="subTitle" idx="5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3" name="Google Shape;313;p26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4" name="Google Shape;314;p26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5" name="Google Shape;315;p26"/>
          <p:cNvSpPr txBox="1">
            <a:spLocks noGrp="1"/>
          </p:cNvSpPr>
          <p:nvPr>
            <p:ph type="subTitle" idx="8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7 (Gray)">
  <p:cSld name="CUSTOM_2_7_1_3_1_1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9" name="Google Shape;319;p2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320" name="Google Shape;320;p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" name="Google Shape;321;p2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3" name="Google Shape;323;p2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324" name="Google Shape;324;p2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25" name="Google Shape;3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7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28" name="Google Shape;328;p2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" name="Google Shape;329;p2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30" name="Google Shape;3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" name="Google Shape;332;p27"/>
          <p:cNvSpPr txBox="1">
            <a:spLocks noGrp="1"/>
          </p:cNvSpPr>
          <p:nvPr>
            <p:ph type="subTitle" idx="4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33" name="Google Shape;333;p2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35" name="Google Shape;3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27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38" name="Google Shape;338;p2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40" name="Google Shape;3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" name="Google Shape;342;p27"/>
          <p:cNvSpPr txBox="1">
            <a:spLocks noGrp="1"/>
          </p:cNvSpPr>
          <p:nvPr>
            <p:ph type="subTitle" idx="6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3" name="Google Shape;343;p2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45" name="Google Shape;3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" name="Google Shape;347;p27"/>
          <p:cNvSpPr txBox="1">
            <a:spLocks noGrp="1"/>
          </p:cNvSpPr>
          <p:nvPr>
            <p:ph type="subTitle" idx="7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8" name="Google Shape;348;p2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50" name="Google Shape;3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27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53" name="Google Shape;353;p2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55" name="Google Shape;3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" name="Google Shape;357;p27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8 (Gray)">
  <p:cSld name="CUSTOM_2_7_1_3_1_1_1_1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60" name="Google Shape;360;p2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361" name="Google Shape;361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" name="Google Shape;362;p2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3" name="Google Shape;363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" name="Google Shape;364;p2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65" name="Google Shape;365;p28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67" name="Google Shape;36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8"/>
          <p:cNvSpPr txBox="1">
            <a:spLocks noGrp="1"/>
          </p:cNvSpPr>
          <p:nvPr>
            <p:ph type="subTitle" idx="3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70" name="Google Shape;370;p28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72" name="Google Shape;37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8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75" name="Google Shape;375;p28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6" name="Google Shape;376;p2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77" name="Google Shape;37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28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80" name="Google Shape;380;p28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82" name="Google Shape;38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28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85" name="Google Shape;385;p28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87" name="Google Shape;38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28"/>
          <p:cNvSpPr txBox="1">
            <a:spLocks noGrp="1"/>
          </p:cNvSpPr>
          <p:nvPr>
            <p:ph type="subTitle" idx="7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90" name="Google Shape;390;p28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392" name="Google Shape;39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28"/>
          <p:cNvSpPr txBox="1">
            <a:spLocks noGrp="1"/>
          </p:cNvSpPr>
          <p:nvPr>
            <p:ph type="subTitle" idx="8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95" name="Google Shape;395;p28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397" name="Google Shape;39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28"/>
          <p:cNvSpPr txBox="1">
            <a:spLocks noGrp="1"/>
          </p:cNvSpPr>
          <p:nvPr>
            <p:ph type="subTitle" idx="9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00" name="Google Shape;400;p28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02" name="Google Shape;40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4" name="Google Shape;404;p28"/>
          <p:cNvSpPr txBox="1">
            <a:spLocks noGrp="1"/>
          </p:cNvSpPr>
          <p:nvPr>
            <p:ph type="subTitle" idx="13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8 (Green)">
  <p:cSld name="CUSTOM_2_7_1_3_1_1_1_1_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07" name="Google Shape;407;p2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08" name="Google Shape;408;p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9" name="Google Shape;409;p2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0" name="Google Shape;410;p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1" name="Google Shape;411;p2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12" name="Google Shape;412;p29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14" name="Google Shape;41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9"/>
          <p:cNvSpPr txBox="1">
            <a:spLocks noGrp="1"/>
          </p:cNvSpPr>
          <p:nvPr>
            <p:ph type="subTitle" idx="3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17" name="Google Shape;417;p29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19" name="Google Shape;41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9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22" name="Google Shape;422;p29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2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24" name="Google Shape;42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29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27" name="Google Shape;427;p29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2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29" name="Google Shape;42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29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32" name="Google Shape;432;p29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2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34" name="Google Shape;43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29"/>
          <p:cNvSpPr txBox="1">
            <a:spLocks noGrp="1"/>
          </p:cNvSpPr>
          <p:nvPr>
            <p:ph type="subTitle" idx="7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37" name="Google Shape;437;p29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2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39" name="Google Shape;43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29"/>
          <p:cNvSpPr txBox="1">
            <a:spLocks noGrp="1"/>
          </p:cNvSpPr>
          <p:nvPr>
            <p:ph type="subTitle" idx="8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2" name="Google Shape;442;p29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44" name="Google Shape;44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29"/>
          <p:cNvSpPr txBox="1">
            <a:spLocks noGrp="1"/>
          </p:cNvSpPr>
          <p:nvPr>
            <p:ph type="subTitle" idx="9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7" name="Google Shape;447;p29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49" name="Google Shape;44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2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3 (Green)">
  <p:cSld name="CUSTOM_2_7_1_5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4" name="Google Shape;454;p3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55" name="Google Shape;455;p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6" name="Google Shape;456;p3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7" name="Google Shape;457;p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8" name="Google Shape;458;p3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9" name="Google Shape;459;p3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30"/>
          <p:cNvSpPr txBox="1">
            <a:spLocks noGrp="1"/>
          </p:cNvSpPr>
          <p:nvPr>
            <p:ph type="subTitle" idx="3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461" name="Google Shape;461;p3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62" name="Google Shape;46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30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65" name="Google Shape;465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7" name="Google Shape;467;p30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469" name="Google Shape;469;p3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70" name="Google Shape;470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30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0"/>
          <p:cNvSpPr txBox="1">
            <a:spLocks noGrp="1"/>
          </p:cNvSpPr>
          <p:nvPr>
            <p:ph type="subTitle" idx="5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Numbered 1–2 (Blue)">
  <p:cSld name="CUSTOM_2_7_1_5_2_1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1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78" name="Google Shape;478;p3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79" name="Google Shape;479;p3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" name="Google Shape;480;p3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1" name="Google Shape;481;p3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2" name="Google Shape;482;p3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3" name="Google Shape;483;p31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name="adj" fmla="val 16667"/>
            </a:avLst>
          </a:prstGeom>
          <a:solidFill>
            <a:srgbClr val="AFC0DC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31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1"/>
          <p:cNvSpPr txBox="1">
            <a:spLocks noGrp="1"/>
          </p:cNvSpPr>
          <p:nvPr>
            <p:ph type="subTitle" idx="3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6" name="Google Shape;486;p31"/>
          <p:cNvSpPr txBox="1">
            <a:spLocks noGrp="1"/>
          </p:cNvSpPr>
          <p:nvPr>
            <p:ph type="subTitle" idx="4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7" name="Google Shape;487;p31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8" name="Google Shape;488;p31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489" name="Google Shape;48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" name="Google Shape;491;p31"/>
          <p:cNvSpPr txBox="1">
            <a:spLocks noGrp="1"/>
          </p:cNvSpPr>
          <p:nvPr>
            <p:ph type="subTitle" idx="5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2" name="Google Shape;492;p31"/>
          <p:cNvSpPr txBox="1">
            <a:spLocks noGrp="1"/>
          </p:cNvSpPr>
          <p:nvPr>
            <p:ph type="subTitle" idx="6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3" name="Google Shape;493;p31"/>
          <p:cNvSpPr txBox="1">
            <a:spLocks noGrp="1"/>
          </p:cNvSpPr>
          <p:nvPr>
            <p:ph type="subTitle" idx="7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5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4" name="Google Shape;494;p31"/>
          <p:cNvSpPr txBox="1">
            <a:spLocks noGrp="1"/>
          </p:cNvSpPr>
          <p:nvPr>
            <p:ph type="subTitle" idx="8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" name="Google Shape;20;p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22" name="Google Shape;22;p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Numbered 1–5 (Grey)">
  <p:cSld name="CUSTOM_2_7_1_5_1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7" name="Google Shape;497;p3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98" name="Google Shape;498;p3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9" name="Google Shape;499;p3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0" name="Google Shape;500;p3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1" name="Google Shape;501;p3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02" name="Google Shape;502;p32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2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2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2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2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2"/>
          <p:cNvSpPr txBox="1">
            <a:spLocks noGrp="1"/>
          </p:cNvSpPr>
          <p:nvPr>
            <p:ph type="subTitle" idx="3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18" name="Google Shape;518;p32"/>
          <p:cNvSpPr txBox="1">
            <a:spLocks noGrp="1"/>
          </p:cNvSpPr>
          <p:nvPr>
            <p:ph type="subTitle" idx="4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19" name="Google Shape;519;p32"/>
          <p:cNvSpPr txBox="1">
            <a:spLocks noGrp="1"/>
          </p:cNvSpPr>
          <p:nvPr>
            <p:ph type="subTitle" idx="5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0" name="Google Shape;520;p32"/>
          <p:cNvSpPr txBox="1">
            <a:spLocks noGrp="1"/>
          </p:cNvSpPr>
          <p:nvPr>
            <p:ph type="subTitle" idx="6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1" name="Google Shape;521;p32"/>
          <p:cNvSpPr txBox="1">
            <a:spLocks noGrp="1"/>
          </p:cNvSpPr>
          <p:nvPr>
            <p:ph type="subTitle" idx="7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eens)">
  <p:cSld name="CUSTOM_2_7_1_6_1_2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5" name="Google Shape;525;p3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26" name="Google Shape;526;p3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8" name="Google Shape;528;p3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0" name="Google Shape;530;p33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1" name="Google Shape;531;p3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3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5" name="Google Shape;535;p33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6" name="Google Shape;536;p33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37" name="Google Shape;53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CUSTOM_2_7_1_6_1_2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44" name="Google Shape;544;p3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45" name="Google Shape;545;p3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7" name="Google Shape;547;p3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49" name="Google Shape;549;p34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0" name="Google Shape;550;p3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4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4" name="Google Shape;554;p34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5" name="Google Shape;555;p34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56" name="Google Shape;556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4 (Gray)">
  <p:cSld name="CUSTOM_2_7_1_6_1_2_1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3" name="Google Shape;563;p3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64" name="Google Shape;564;p3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6" name="Google Shape;566;p3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8" name="Google Shape;568;p35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9" name="Google Shape;569;p3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5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73" name="Google Shape;573;p35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74" name="Google Shape;574;p35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75" name="Google Shape;575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4 (Blue)">
  <p:cSld name="CUSTOM_2_7_1_6_1_2_1_1_1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2" name="Google Shape;582;p3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83" name="Google Shape;583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4" name="Google Shape;584;p3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5" name="Google Shape;585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6" name="Google Shape;586;p3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7" name="Google Shape;587;p36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8" name="Google Shape;588;p3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3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6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92" name="Google Shape;592;p36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93" name="Google Shape;593;p36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een)">
  <p:cSld name="CUSTOM_2_7_1_4_1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1" name="Google Shape;601;p3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02" name="Google Shape;602;p3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3" name="Google Shape;603;p3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4" name="Google Shape;604;p3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5" name="Google Shape;605;p3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6" name="Google Shape;606;p37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7" name="Google Shape;607;p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7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1" name="Google Shape;611;p37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2" name="Google Shape;612;p37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3" name="Google Shape;613;p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7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Green/Yellow)">
  <p:cSld name="CUSTOM_2_7_1_4_1_2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3" name="Google Shape;623;p3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24" name="Google Shape;624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5" name="Google Shape;625;p3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6" name="Google Shape;626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7" name="Google Shape;627;p3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8" name="Google Shape;628;p38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9" name="Google Shape;629;p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8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3" name="Google Shape;633;p38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4" name="Google Shape;634;p38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5" name="Google Shape;635;p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8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37" name="Google Shape;637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5 (Gray)">
  <p:cSld name="CUSTOM_2_7_1_4_1_1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45" name="Google Shape;645;p3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46" name="Google Shape;646;p3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7" name="Google Shape;647;p3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8" name="Google Shape;648;p3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9" name="Google Shape;649;p3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0" name="Google Shape;650;p39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1" name="Google Shape;651;p3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3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3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9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5" name="Google Shape;655;p39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6" name="Google Shape;656;p39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7" name="Google Shape;657;p3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9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59" name="Google Shape;659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5 (Blue)">
  <p:cSld name="CUSTOM_2_7_1_4_1_1_1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4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67" name="Google Shape;667;p4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68" name="Google Shape;668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9" name="Google Shape;669;p4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0" name="Google Shape;67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1" name="Google Shape;671;p4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2" name="Google Shape;672;p40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3" name="Google Shape;673;p4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4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0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7" name="Google Shape;677;p40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8" name="Google Shape;678;p40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9" name="Google Shape;679;p4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0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81" name="Google Shape;681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een)">
  <p:cSld name="CUSTOM_2_7_1_3_1_1_3_1"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4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89" name="Google Shape;689;p4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90" name="Google Shape;690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1" name="Google Shape;691;p4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3" name="Google Shape;693;p4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94" name="Google Shape;694;p41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95" name="Google Shape;695;p4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4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4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4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41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1" name="Google Shape;701;p41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2" name="Google Shape;702;p41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3" name="Google Shape;703;p41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4" name="Google Shape;704;p41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05" name="Google Shape;7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" name="Google Shape;30;p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Yellow/Green)">
  <p:cSld name="CUSTOM_2_7_1_3_1_1_3_2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4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14" name="Google Shape;714;p4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15" name="Google Shape;715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6" name="Google Shape;716;p4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7" name="Google Shape;717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8" name="Google Shape;718;p4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19" name="Google Shape;719;p42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0" name="Google Shape;720;p4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42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6" name="Google Shape;726;p42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7" name="Google Shape;727;p42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8" name="Google Shape;728;p42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9" name="Google Shape;729;p42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6 (Gray)">
  <p:cSld name="CUSTOM_2_7_1_3_1_1_3_3"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4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39" name="Google Shape;739;p4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40" name="Google Shape;740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1" name="Google Shape;741;p4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3" name="Google Shape;743;p4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4" name="Google Shape;744;p43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5" name="Google Shape;745;p4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3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1" name="Google Shape;751;p43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2" name="Google Shape;752;p43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3" name="Google Shape;753;p43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4" name="Google Shape;754;p43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55" name="Google Shape;755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6 (Blue)">
  <p:cSld name="CUSTOM_2_7_1_3_1_1_3_2_1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64" name="Google Shape;764;p4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65" name="Google Shape;765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6" name="Google Shape;766;p4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7" name="Google Shape;767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8" name="Google Shape;768;p4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69" name="Google Shape;769;p44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0" name="Google Shape;770;p4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4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4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6" name="Google Shape;776;p44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7" name="Google Shape;777;p44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8" name="Google Shape;778;p44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9" name="Google Shape;779;p44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een)">
  <p:cSld name="CUSTOM_2_7_1_3_1_1_1_2"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89" name="Google Shape;789;p4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90" name="Google Shape;790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1" name="Google Shape;791;p4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2" name="Google Shape;792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3" name="Google Shape;793;p4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4" name="Google Shape;794;p45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5" name="Google Shape;795;p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5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7" name="Google Shape;797;p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45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9" name="Google Shape;799;p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45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1" name="Google Shape;801;p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5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3" name="Google Shape;803;p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5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5" name="Google Shape;805;p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5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Yellow/Green)">
  <p:cSld name="CUSTOM_2_7_1_3_1_1_1_2_1"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17" name="Google Shape;817;p4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18" name="Google Shape;818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9" name="Google Shape;819;p4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0" name="Google Shape;820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1" name="Google Shape;821;p4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2" name="Google Shape;822;p46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3" name="Google Shape;823;p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6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5" name="Google Shape;825;p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46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7" name="Google Shape;827;p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46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9" name="Google Shape;829;p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6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31" name="Google Shape;831;p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6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33" name="Google Shape;833;p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6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7 (Gray)">
  <p:cSld name="CUSTOM_2_7_1_3_1_1_1_2_1_1"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45" name="Google Shape;845;p4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46" name="Google Shape;846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7" name="Google Shape;847;p4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8" name="Google Shape;848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9" name="Google Shape;849;p4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0" name="Google Shape;850;p47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1" name="Google Shape;851;p4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7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3" name="Google Shape;853;p4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47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5" name="Google Shape;855;p4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47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7" name="Google Shape;857;p4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47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9" name="Google Shape;859;p4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7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61" name="Google Shape;861;p4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47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7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7 (Blue)">
  <p:cSld name="CUSTOM_2_7_1_3_1_1_1_2_1_1_1"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3" name="Google Shape;873;p4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74" name="Google Shape;874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5" name="Google Shape;875;p4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6" name="Google Shape;876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7" name="Google Shape;877;p4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8" name="Google Shape;878;p48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9" name="Google Shape;879;p4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8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1" name="Google Shape;881;p4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8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3" name="Google Shape;883;p4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48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5" name="Google Shape;885;p4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48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7" name="Google Shape;887;p4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48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9" name="Google Shape;889;p4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48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91" name="Google Shape;891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8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8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een)">
  <p:cSld name="CUSTOM_2_7_1_3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0" name="Google Shape;900;p4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01" name="Google Shape;901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3" name="Google Shape;903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5" name="Google Shape;905;p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9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7" name="Google Shape;907;p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9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9" name="Google Shape;909;p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9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1" name="Google Shape;911;p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9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3" name="Google Shape;913;p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9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5" name="Google Shape;915;p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9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7" name="Google Shape;917;p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9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9" name="Google Shape;919;p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21" name="Google Shape;921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Yellow/Green)">
  <p:cSld name="CUSTOM_2_7_1_3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1" name="Google Shape;931;p5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32" name="Google Shape;932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5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4" name="Google Shape;934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5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6" name="Google Shape;936;p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50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8" name="Google Shape;938;p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50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0" name="Google Shape;940;p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0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2" name="Google Shape;942;p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0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4" name="Google Shape;944;p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0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6" name="Google Shape;946;p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0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8" name="Google Shape;948;p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0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50" name="Google Shape;950;p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0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52" name="Google Shape;952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Bullets 1–8 (Gray)">
  <p:cSld name="CUSTOM_2_7_1_3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2" name="Google Shape;962;p5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63" name="Google Shape;963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5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5" name="Google Shape;965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5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7" name="Google Shape;967;p5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51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9" name="Google Shape;969;p5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51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1" name="Google Shape;971;p5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51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3" name="Google Shape;973;p5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51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5" name="Google Shape;975;p5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51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7" name="Google Shape;977;p5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51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9" name="Google Shape;979;p5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51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81" name="Google Shape;981;p5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51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83" name="Google Shape;983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" name="Google Shape;40;p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Bullets 1–8 (Blue)">
  <p:cSld name="CUSTOM_2_7_1_3_1_1_1_1_1_1_1_1_1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3" name="Google Shape;993;p5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94" name="Google Shape;994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5" name="Google Shape;995;p5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6" name="Google Shape;996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7" name="Google Shape;997;p5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8" name="Google Shape;998;p5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52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0" name="Google Shape;1000;p5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52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2" name="Google Shape;1002;p5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52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4" name="Google Shape;1004;p5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52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6" name="Google Shape;1006;p5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52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8" name="Google Shape;1008;p5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52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0" name="Google Shape;1010;p5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52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2" name="Google Shape;1012;p5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52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014" name="Google Shape;1014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54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29" name="Google Shape;1029;p54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5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4" name="Google Shape;1034;p55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5" name="Google Shape;1035;p5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6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9" name="Google Shape;1039;p56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0" name="Google Shape;1040;p5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p57"/>
          <p:cNvSpPr txBox="1">
            <a:spLocks noGrp="1"/>
          </p:cNvSpPr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45" name="Google Shape;1045;p57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7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7" name="Google Shape;1047;p57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57"/>
          <p:cNvSpPr/>
          <p:nvPr/>
        </p:nvSpPr>
        <p:spPr>
          <a:xfrm rot="-5400000" flipH="1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950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FFFFFF"/>
                </a:solidFill>
              </a:defRPr>
            </a:lvl1pPr>
            <a:lvl2pPr lvl="1" rtl="0">
              <a:buNone/>
              <a:defRPr sz="1600">
                <a:solidFill>
                  <a:srgbClr val="FFFFFF"/>
                </a:solidFill>
              </a:defRPr>
            </a:lvl2pPr>
            <a:lvl3pPr lvl="2" rtl="0">
              <a:buNone/>
              <a:defRPr sz="1600">
                <a:solidFill>
                  <a:srgbClr val="FFFFFF"/>
                </a:solidFill>
              </a:defRPr>
            </a:lvl3pPr>
            <a:lvl4pPr lvl="3" rtl="0">
              <a:buNone/>
              <a:defRPr sz="1600">
                <a:solidFill>
                  <a:srgbClr val="FFFFFF"/>
                </a:solidFill>
              </a:defRPr>
            </a:lvl4pPr>
            <a:lvl5pPr lvl="4" rtl="0">
              <a:buNone/>
              <a:defRPr sz="1600">
                <a:solidFill>
                  <a:srgbClr val="FFFFFF"/>
                </a:solidFill>
              </a:defRPr>
            </a:lvl5pPr>
            <a:lvl6pPr lvl="5" rtl="0">
              <a:buNone/>
              <a:defRPr sz="1600">
                <a:solidFill>
                  <a:srgbClr val="FFFFFF"/>
                </a:solidFill>
              </a:defRPr>
            </a:lvl6pPr>
            <a:lvl7pPr lvl="6" rtl="0">
              <a:buNone/>
              <a:defRPr sz="1600">
                <a:solidFill>
                  <a:srgbClr val="FFFFFF"/>
                </a:solidFill>
              </a:defRPr>
            </a:lvl7pPr>
            <a:lvl8pPr lvl="7" rtl="0">
              <a:buNone/>
              <a:defRPr sz="1600">
                <a:solidFill>
                  <a:srgbClr val="FFFFFF"/>
                </a:solidFill>
              </a:defRPr>
            </a:lvl8pPr>
            <a:lvl9pPr lvl="8" rtl="0">
              <a:buNone/>
              <a:defRPr sz="16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2" name="Google Shape;1052;p58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3" name="Google Shape;1053;p58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4" name="Google Shape;1054;p58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58"/>
          <p:cNvSpPr/>
          <p:nvPr/>
        </p:nvSpPr>
        <p:spPr>
          <a:xfrm rot="-5400000" flipH="1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58"/>
          <p:cNvSpPr txBox="1">
            <a:spLocks noGrp="1"/>
          </p:cNvSpPr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9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0" name="Google Shape;1060;p5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0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4" name="Google Shape;1064;p6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2"/>
          <p:cNvSpPr txBox="1">
            <a:spLocks noGrp="1"/>
          </p:cNvSpPr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sz="68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0" name="Google Shape;50;p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57" name="Google Shape;57;p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Section">
  <p:cSld name="Blk_Section"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3"/>
          <p:cNvSpPr txBox="1">
            <a:spLocks noGrp="1"/>
          </p:cNvSpPr>
          <p:nvPr>
            <p:ph type="title"/>
          </p:nvPr>
        </p:nvSpPr>
        <p:spPr>
          <a:xfrm>
            <a:off x="1675963" y="52926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070" name="Google Shape;1070;p63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071" name="Google Shape;1071;p6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2" name="Google Shape;1072;p6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3" name="Google Shape;1073;p6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4" name="Google Shape;1074;p6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5" name="Google Shape;1075;p6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6" name="Google Shape;1076;p6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7" name="Google Shape;1077;p6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8" name="Google Shape;1078;p6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9" name="Google Shape;1079;p6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080" name="Google Shape;1080;p6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1" name="Google Shape;1081;p6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082" name="Google Shape;1082;p63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64" descr="Google Shape;802;p192"/>
          <p:cNvPicPr preferRelativeResize="0"/>
          <p:nvPr/>
        </p:nvPicPr>
        <p:blipFill rotWithShape="1">
          <a:blip r:embed="rId2">
            <a:alphaModFix/>
          </a:blip>
          <a:srcRect b="32152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4"/>
          <p:cNvSpPr txBox="1">
            <a:spLocks noGrp="1"/>
          </p:cNvSpPr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sz="8000" b="1" i="0" u="sng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086" name="Google Shape;1086;p64"/>
          <p:cNvSpPr/>
          <p:nvPr/>
        </p:nvSpPr>
        <p:spPr>
          <a:xfrm>
            <a:off x="0" y="0"/>
            <a:ext cx="24377700" cy="105072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25" tIns="91375" rIns="182825" bIns="91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8" name="Google Shape;1088;p65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89" name="Google Shape;1089;p65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0" name="Google Shape;1090;p65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1" name="Google Shape;1091;p65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2" name="Google Shape;1092;p65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3" name="Google Shape;1093;p65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4" name="Google Shape;1094;p65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5" name="Google Shape;1095;p65"/>
          <p:cNvCxnSpPr>
            <a:stCxn id="1096" idx="0"/>
            <a:endCxn id="1097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8" name="Google Shape;1098;p65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9" name="Google Shape;1099;p65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100" name="Google Shape;1100;p65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01" name="Google Shape;1101;p65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5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5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5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5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5"/>
          <p:cNvSpPr/>
          <p:nvPr/>
        </p:nvSpPr>
        <p:spPr>
          <a:xfrm>
            <a:off x="14021224" y="1166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5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5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5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5"/>
          <p:cNvSpPr/>
          <p:nvPr/>
        </p:nvSpPr>
        <p:spPr>
          <a:xfrm>
            <a:off x="15286962" y="254682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5"/>
          <p:cNvSpPr/>
          <p:nvPr/>
        </p:nvSpPr>
        <p:spPr>
          <a:xfrm>
            <a:off x="14021224" y="327546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1" name="Google Shape;1111;p65"/>
          <p:cNvCxnSpPr/>
          <p:nvPr/>
        </p:nvCxnSpPr>
        <p:spPr>
          <a:xfrm>
            <a:off x="15058862" y="4465614"/>
            <a:ext cx="9337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112" name="Google Shape;1112;p65"/>
          <p:cNvCxnSpPr>
            <a:stCxn id="1113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14" name="Google Shape;1114;p65"/>
          <p:cNvSpPr/>
          <p:nvPr/>
        </p:nvSpPr>
        <p:spPr>
          <a:xfrm>
            <a:off x="16427335" y="629933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5"/>
          <p:cNvSpPr/>
          <p:nvPr/>
        </p:nvSpPr>
        <p:spPr>
          <a:xfrm>
            <a:off x="19534690" y="427280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Google Shape;1116;p65"/>
          <p:cNvCxnSpPr>
            <a:stCxn id="1117" idx="0"/>
            <a:endCxn id="1118" idx="0"/>
          </p:cNvCxnSpPr>
          <p:nvPr/>
        </p:nvCxnSpPr>
        <p:spPr>
          <a:xfrm rot="10800000">
            <a:off x="22059399" y="6290610"/>
            <a:ext cx="0" cy="23037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18" name="Google Shape;1118;p65"/>
          <p:cNvSpPr/>
          <p:nvPr/>
        </p:nvSpPr>
        <p:spPr>
          <a:xfrm>
            <a:off x="21866499" y="62907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5"/>
          <p:cNvSpPr/>
          <p:nvPr/>
        </p:nvSpPr>
        <p:spPr>
          <a:xfrm>
            <a:off x="21866499" y="859431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5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5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w="508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9" name="Google Shape;1119;p65" descr="Google Shape;802;p192"/>
          <p:cNvPicPr preferRelativeResize="0"/>
          <p:nvPr/>
        </p:nvPicPr>
        <p:blipFill rotWithShape="1">
          <a:blip r:embed="rId2">
            <a:alphaModFix/>
          </a:blip>
          <a:srcRect b="8113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5"/>
          <p:cNvSpPr txBox="1">
            <a:spLocks noGrp="1"/>
          </p:cNvSpPr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sz="6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121" name="Google Shape;1121;p65"/>
          <p:cNvCxnSpPr>
            <a:endCxn id="1122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23" name="Google Shape;1123;p65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5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5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Titled_Content">
  <p:cSld name="Blk_Titled_Content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6" name="Google Shape;1126;p66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27" name="Google Shape;1127;p66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28" name="Google Shape;1128;p6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9" name="Google Shape;1129;p6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0" name="Google Shape;1130;p6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1" name="Google Shape;1131;p6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2" name="Google Shape;1132;p6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3" name="Google Shape;1133;p6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4" name="Google Shape;1134;p6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5" name="Google Shape;1135;p6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6" name="Google Shape;1136;p6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37" name="Google Shape;1137;p6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8" name="Google Shape;1138;p6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39" name="Google Shape;1139;p66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0" name="Google Shape;1140;p66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141" name="Google Shape;1141;p66"/>
          <p:cNvSpPr txBox="1">
            <a:spLocks noGrp="1"/>
          </p:cNvSpPr>
          <p:nvPr>
            <p:ph type="body" idx="1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Titled">
  <p:cSld name="Blk_Titled"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67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44" name="Google Shape;1144;p6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5" name="Google Shape;1145;p6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6" name="Google Shape;1146;p6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7" name="Google Shape;1147;p6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48" name="Google Shape;1148;p6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49" name="Google Shape;1149;p6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0" name="Google Shape;1150;p6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1" name="Google Shape;1151;p6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2" name="Google Shape;1152;p6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53" name="Google Shape;1153;p6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4" name="Google Shape;1154;p6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55" name="Google Shape;1155;p67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6" name="Google Shape;1156;p67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Base">
  <p:cSld name="Blk_Base"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8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59" name="Google Shape;1159;p6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60" name="Google Shape;1160;p6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1" name="Google Shape;1161;p6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2" name="Google Shape;1162;p6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3" name="Google Shape;1163;p6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4" name="Google Shape;1164;p6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5" name="Google Shape;1165;p6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6" name="Google Shape;1166;p6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7" name="Google Shape;1167;p6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68" name="Google Shape;1168;p6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9" name="Google Shape;1169;p6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70" name="Google Shape;1170;p68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Section">
  <p:cSld name="Wht_Section">
    <p:bg>
      <p:bgPr>
        <a:solidFill>
          <a:schemeClr val="lt1"/>
        </a:solidFill>
        <a:effectLst/>
      </p:bgPr>
    </p:bg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9"/>
          <p:cNvSpPr txBox="1">
            <a:spLocks noGrp="1"/>
          </p:cNvSpPr>
          <p:nvPr>
            <p:ph type="title"/>
          </p:nvPr>
        </p:nvSpPr>
        <p:spPr>
          <a:xfrm>
            <a:off x="1675963" y="5292664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173" name="Google Shape;1173;p6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74" name="Google Shape;1174;p6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5" name="Google Shape;1175;p6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6" name="Google Shape;1176;p6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7" name="Google Shape;1177;p6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8" name="Google Shape;1178;p6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9" name="Google Shape;1179;p6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0" name="Google Shape;1180;p6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1" name="Google Shape;1181;p6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182" name="Google Shape;1182;p6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83" name="Google Shape;1183;p6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Titled_Content">
  <p:cSld name="Wht_Titled_Content">
    <p:bg>
      <p:bgPr>
        <a:solidFill>
          <a:schemeClr val="lt1"/>
        </a:solidFill>
        <a:effectLst/>
      </p:bgPr>
    </p:bg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70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86" name="Google Shape;1186;p7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7" name="Google Shape;1187;p7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8" name="Google Shape;1188;p7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9" name="Google Shape;1189;p7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0" name="Google Shape;1190;p7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1" name="Google Shape;1191;p7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2" name="Google Shape;1192;p7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3" name="Google Shape;1193;p7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194" name="Google Shape;1194;p70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195" name="Google Shape;1195;p70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96" name="Google Shape;1196;p70"/>
          <p:cNvSpPr txBox="1">
            <a:spLocks noGrp="1"/>
          </p:cNvSpPr>
          <p:nvPr>
            <p:ph type="body" idx="1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7" name="Google Shape;1197;p7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98" name="Google Shape;1198;p7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Titled_Content">
  <p:cSld name="1_Wht_Titled_Content">
    <p:bg>
      <p:bgPr>
        <a:solidFill>
          <a:schemeClr val="lt1"/>
        </a:solidFill>
        <a:effectLst/>
      </p:bgPr>
    </p:bg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1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375" rIns="182825" bIns="91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1" name="Google Shape;1201;p7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02" name="Google Shape;1202;p7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3" name="Google Shape;1203;p7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4" name="Google Shape;1204;p7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5" name="Google Shape;1205;p7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6" name="Google Shape;1206;p7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7" name="Google Shape;1207;p7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8" name="Google Shape;1208;p7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9" name="Google Shape;1209;p7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10" name="Google Shape;1210;p71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211" name="Google Shape;1211;p71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2" name="Google Shape;1212;p71"/>
          <p:cNvSpPr txBox="1">
            <a:spLocks noGrp="1"/>
          </p:cNvSpPr>
          <p:nvPr>
            <p:ph type="body" idx="1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3" name="Google Shape;1213;p7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14" name="Google Shape;1214;p7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Titled">
  <p:cSld name="Wht_Titled">
    <p:bg>
      <p:bgPr>
        <a:solidFill>
          <a:schemeClr val="lt1"/>
        </a:solidFill>
        <a:effectLst/>
      </p:bgPr>
    </p:bg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7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17" name="Google Shape;1217;p7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8" name="Google Shape;1218;p7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9" name="Google Shape;1219;p7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0" name="Google Shape;1220;p7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1" name="Google Shape;1221;p7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2" name="Google Shape;1222;p7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3" name="Google Shape;1223;p7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4" name="Google Shape;1224;p7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25" name="Google Shape;1225;p72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226" name="Google Shape;1226;p7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27" name="Google Shape;1227;p72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Title Slide: FinTech">
  <p:cSld name="CUSTOM_2_3_1_1_1_1_1_2_1_2_1_1_1_1_2_1_1_1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0" name="Google Shape;60;p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2" name="Google Shape;62;p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66" name="Google Shape;66;p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Titled">
  <p:cSld name="1_Wht_Titled">
    <p:bg>
      <p:bgPr>
        <a:solidFill>
          <a:schemeClr val="lt1"/>
        </a:solidFill>
        <a:effectLst/>
      </p:bgPr>
    </p:bg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73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30" name="Google Shape;1230;p7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1" name="Google Shape;1231;p7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2" name="Google Shape;1232;p7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3" name="Google Shape;1233;p7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4" name="Google Shape;1234;p7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5" name="Google Shape;1235;p7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6" name="Google Shape;1236;p7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7" name="Google Shape;1237;p7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38" name="Google Shape;1238;p73"/>
          <p:cNvSpPr txBox="1">
            <a:spLocks noGrp="1"/>
          </p:cNvSpPr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239" name="Google Shape;1239;p7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40" name="Google Shape;1240;p7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Base">
  <p:cSld name="Wht_Base">
    <p:bg>
      <p:bgPr>
        <a:solidFill>
          <a:schemeClr val="lt1"/>
        </a:solidFill>
        <a:effectLst/>
      </p:bgPr>
    </p:bg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74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43" name="Google Shape;1243;p7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4" name="Google Shape;1244;p7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5" name="Google Shape;1245;p7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6" name="Google Shape;1246;p7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7" name="Google Shape;1247;p7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8" name="Google Shape;1248;p7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9" name="Google Shape;1249;p7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0" name="Google Shape;1250;p7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51" name="Google Shape;1251;p7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52" name="Google Shape;1252;p74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Base">
  <p:cSld name="1_Wht_Base">
    <p:bg>
      <p:bgPr>
        <a:solidFill>
          <a:schemeClr val="lt1"/>
        </a:solidFill>
        <a:effectLst/>
      </p:bgPr>
    </p:bg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75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55" name="Google Shape;1255;p7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6" name="Google Shape;1256;p7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7" name="Google Shape;1257;p7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8" name="Google Shape;1258;p7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9" name="Google Shape;1259;p7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0" name="Google Shape;1260;p7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1" name="Google Shape;1261;p7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2" name="Google Shape;1262;p7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_Blank">
  <p:cSld name="White_Blank">
    <p:bg>
      <p:bgPr>
        <a:solidFill>
          <a:schemeClr val="lt1"/>
        </a:solidFill>
        <a:effectLst/>
      </p:bgPr>
    </p:bg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6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lang="en-US" sz="2200" i="1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ite_Blank">
  <p:cSld name="1_White_Blank">
    <p:bg>
      <p:bgPr>
        <a:solidFill>
          <a:schemeClr val="lt1"/>
        </a:solidFill>
        <a:effectLst/>
      </p:bgPr>
    </p:bg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_Section">
  <p:cSld name="Blue_Section">
    <p:bg>
      <p:bgPr>
        <a:solidFill>
          <a:schemeClr val="dk2"/>
        </a:solidFill>
        <a:effectLst/>
      </p:bgPr>
    </p:bg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8"/>
          <p:cNvSpPr txBox="1">
            <a:spLocks noGrp="1"/>
          </p:cNvSpPr>
          <p:nvPr>
            <p:ph type="title"/>
          </p:nvPr>
        </p:nvSpPr>
        <p:spPr>
          <a:xfrm>
            <a:off x="1675963" y="560128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268" name="Google Shape;1268;p78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69" name="Google Shape;1269;p7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0" name="Google Shape;1270;p7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1" name="Google Shape;1271;p7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2" name="Google Shape;1272;p7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3" name="Google Shape;1273;p7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4" name="Google Shape;1274;p7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5" name="Google Shape;1275;p7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6" name="Google Shape;1276;p7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77" name="Google Shape;1277;p7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78" name="Google Shape;1278;p78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n_Section">
  <p:cSld name="Brn_Section">
    <p:bg>
      <p:bgPr>
        <a:solidFill>
          <a:srgbClr val="414141"/>
        </a:solidFill>
        <a:effectLst/>
      </p:bgPr>
    </p:bg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9"/>
          <p:cNvSpPr txBox="1">
            <a:spLocks noGrp="1"/>
          </p:cNvSpPr>
          <p:nvPr>
            <p:ph type="title"/>
          </p:nvPr>
        </p:nvSpPr>
        <p:spPr>
          <a:xfrm>
            <a:off x="1675963" y="5554430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281" name="Google Shape;1281;p7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82" name="Google Shape;1282;p7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3" name="Google Shape;1283;p7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4" name="Google Shape;1284;p7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5" name="Google Shape;1285;p7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6" name="Google Shape;1286;p7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7" name="Google Shape;1287;p7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8" name="Google Shape;1288;p7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9" name="Google Shape;1289;p7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90" name="Google Shape;1290;p7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91" name="Google Shape;1291;p7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Blank">
  <p:cSld name="Blank_Blank">
    <p:bg>
      <p:bgPr>
        <a:solidFill>
          <a:schemeClr val="dk1"/>
        </a:solidFill>
        <a:effectLst/>
      </p:bgPr>
    </p:bg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1"/>
        </a:solidFill>
        <a:effectLst/>
      </p:bgPr>
    </p:bg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8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95" name="Google Shape;1295;p8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7" name="Google Shape;1297;p8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8" name="Google Shape;1298;p8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9" name="Google Shape;1299;p8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0" name="Google Shape;1300;p8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1" name="Google Shape;1301;p8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2" name="Google Shape;1302;p8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303" name="Google Shape;1303;p81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304" name="Google Shape;1304;p8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05" name="Google Shape;1305;p8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8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82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09" name="Google Shape;1309;p82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0" name="Google Shape;1310;p82"/>
          <p:cNvSpPr txBox="1">
            <a:spLocks noGrp="1"/>
          </p:cNvSpPr>
          <p:nvPr>
            <p:ph type="sldNum" idx="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1" name="Google Shape;1311;p8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itle Slide:Digital Marketing">
  <p:cSld name="CUSTOM_2_3_1_1_1_1_1_2_1_2_1_1_1_1_2_1_1_1_1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0" name="Google Shape;70;p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2" name="Google Shape;72;p1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76" name="Google Shape;76;p1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5" name="Google Shape;1315;p8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16" name="Google Shape;1316;p8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84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1318" name="Google Shape;1318;p84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19" name="Google Shape;131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20" name="Google Shape;1320;p84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21" name="Google Shape;1321;p84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22" name="Google Shape;1322;p84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1323" name="Google Shape;132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5" name="Google Shape;1325;p8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26" name="Google Shape;1326;p8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8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28" name="Google Shape;132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29" name="Google Shape;1329;p85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30" name="Google Shape;1330;p85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31" name="Google Shape;1331;p85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1332" name="Google Shape;133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8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5" name="Google Shape;1335;p8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36" name="Google Shape;1336;p8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8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38" name="Google Shape;133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39" name="Google Shape;1339;p86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40" name="Google Shape;1340;p86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41" name="Google Shape;1341;p86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1342" name="Google Shape;1342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8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Google Shape;1345;p8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46" name="Google Shape;1346;p8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7" name="Google Shape;134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348" name="Google Shape;1348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8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50" name="Google Shape;1350;p87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51" name="Google Shape;1351;p87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52" name="Google Shape;1352;p87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1353" name="Google Shape;1353;p8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Google Shape;1355;p8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88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57" name="Google Shape;1357;p88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8" name="Google Shape;1358;p88"/>
          <p:cNvSpPr txBox="1">
            <a:spLocks noGrp="1"/>
          </p:cNvSpPr>
          <p:nvPr>
            <p:ph type="sldNum" idx="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9" name="Google Shape;1359;p88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8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p89"/>
          <p:cNvSpPr txBox="1">
            <a:spLocks noGrp="1"/>
          </p:cNvSpPr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63" name="Google Shape;1363;p8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4" name="Google Shape;1364;p89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9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67" name="Google Shape;1367;p9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368" name="Google Shape;1368;p9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9" name="Google Shape;1369;p9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70" name="Google Shape;1370;p9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1" name="Google Shape;1371;p9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2" name="Google Shape;1372;p90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Google Shape;1374;p9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9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6" name="Google Shape;1376;p91"/>
          <p:cNvSpPr txBox="1">
            <a:spLocks noGrp="1"/>
          </p:cNvSpPr>
          <p:nvPr>
            <p:ph type="body" idx="2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77" name="Google Shape;1377;p91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8" name="Google Shape;1378;p91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9" name="Google Shape;1379;p9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80" name="Google Shape;1380;p9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1" name="Google Shape;1381;p9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2" name="Google Shape;1382;p91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4" name="Google Shape;1384;p9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92"/>
          <p:cNvSpPr txBox="1">
            <a:spLocks noGrp="1"/>
          </p:cNvSpPr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386" name="Google Shape;1386;p9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9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8" name="Google Shape;1388;p9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0" name="Google Shape;1390;p9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93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sp>
        <p:nvSpPr>
          <p:cNvPr id="1392" name="Google Shape;1392;p93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9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4" name="Google Shape;1394;p93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2437975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95" name="Google Shape;1395;p93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396" name="Google Shape;1396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93"/>
          <p:cNvSpPr txBox="1">
            <a:spLocks noGrp="1"/>
          </p:cNvSpPr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43797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ubsection Slide">
  <p:cSld name="CUSTOM_17_2_1_1_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9" name="Google Shape;1399;p9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9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1" name="Google Shape;140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94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03" name="Google Shape;1403;p94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404" name="Google Shape;1404;p9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9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6" name="Google Shape;1406;p94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7" name="Google Shape;1407;p94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08" name="Google Shape;1408;p94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0" name="Google Shape;1410;p9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9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12" name="Google Shape;1412;p9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3" name="Google Shape;1413;p9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4" name="Google Shape;1414;p9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5" name="Google Shape;1415;p95"/>
          <p:cNvSpPr txBox="1">
            <a:spLocks noGrp="1"/>
          </p:cNvSpPr>
          <p:nvPr>
            <p:ph type="body" idx="2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16" name="Google Shape;1416;p9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7" name="Google Shape;1417;p95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8" name="Google Shape;1418;p95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0" name="Google Shape;1420;p9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9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2" name="Google Shape;142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9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4" name="Google Shape;1424;p96"/>
          <p:cNvSpPr txBox="1">
            <a:spLocks noGrp="1"/>
          </p:cNvSpPr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25" name="Google Shape;1425;p96"/>
          <p:cNvSpPr txBox="1">
            <a:spLocks noGrp="1"/>
          </p:cNvSpPr>
          <p:nvPr>
            <p:ph type="title" idx="2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26" name="Google Shape;1426;p96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7" name="Google Shape;1427;p96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428" name="Google Shape;1428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97"/>
          <p:cNvSpPr txBox="1">
            <a:spLocks noGrp="1"/>
          </p:cNvSpPr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31" name="Google Shape;1431;p9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32" name="Google Shape;1432;p9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3" name="Google Shape;1433;p97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34" name="Google Shape;1434;p97"/>
          <p:cNvSpPr txBox="1">
            <a:spLocks noGrp="1"/>
          </p:cNvSpPr>
          <p:nvPr>
            <p:ph type="title" idx="2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35" name="Google Shape;1435;p97"/>
          <p:cNvSpPr txBox="1">
            <a:spLocks noGrp="1"/>
          </p:cNvSpPr>
          <p:nvPr>
            <p:ph type="subTitle" idx="3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36" name="Google Shape;1436;p9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7" name="Google Shape;1437;p97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438" name="Google Shape;1438;p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0" name="Google Shape;1440;p9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98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442" name="Google Shape;1442;p9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p9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4" name="Google Shape;1444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9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6" name="Google Shape;1446;p98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47" name="Google Shape;1447;p98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8" name="Google Shape;1448;p98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49" name="Google Shape;1449;p98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99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99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2" name="Google Shape;1452;p9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53" name="Google Shape;1453;p9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54" name="Google Shape;1454;p9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455" name="Google Shape;1455;p9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56" name="Google Shape;1456;p99"/>
          <p:cNvSpPr txBox="1">
            <a:spLocks noGrp="1"/>
          </p:cNvSpPr>
          <p:nvPr>
            <p:ph type="subTitle" idx="2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57" name="Google Shape;1457;p9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8" name="Google Shape;1458;p99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59" name="Google Shape;1459;p99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3342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10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10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63" name="Google Shape;1463;p10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64" name="Google Shape;1464;p10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5" name="Google Shape;1465;p10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66" name="Google Shape;1466;p10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7" name="Google Shape;1467;p10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468" name="Google Shape;1468;p100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469" name="Google Shape;1469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0" name="Google Shape;1470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1" name="Google Shape;1471;p100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472" name="Google Shape;1472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3" name="Google Shape;1473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4" name="Google Shape;1474;p100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475" name="Google Shape;1475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6" name="Google Shape;1476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7" name="Google Shape;1477;p100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1478" name="Google Shape;1478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9" name="Google Shape;1479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0" name="Google Shape;1480;p100"/>
          <p:cNvSpPr txBox="1">
            <a:spLocks noGrp="1"/>
          </p:cNvSpPr>
          <p:nvPr>
            <p:ph type="subTitle" idx="3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1" name="Google Shape;1481;p10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" name="Google Shape;1482;p10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10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100"/>
          <p:cNvSpPr txBox="1">
            <a:spLocks noGrp="1"/>
          </p:cNvSpPr>
          <p:nvPr>
            <p:ph type="subTitle" idx="4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5" name="Google Shape;1485;p100"/>
          <p:cNvSpPr txBox="1">
            <a:spLocks noGrp="1"/>
          </p:cNvSpPr>
          <p:nvPr>
            <p:ph type="subTitle" idx="5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6" name="Google Shape;1486;p100"/>
          <p:cNvSpPr txBox="1">
            <a:spLocks noGrp="1"/>
          </p:cNvSpPr>
          <p:nvPr>
            <p:ph type="subTitle" idx="6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101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10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90" name="Google Shape;1490;p10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91" name="Google Shape;1491;p10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2" name="Google Shape;1492;p10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93" name="Google Shape;1493;p10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4" name="Google Shape;1494;p10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495" name="Google Shape;1495;p101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1496" name="Google Shape;1496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7" name="Google Shape;1497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8" name="Google Shape;1498;p101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1499" name="Google Shape;1499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0" name="Google Shape;1500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1" name="Google Shape;1501;p101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1502" name="Google Shape;1502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3" name="Google Shape;1503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4" name="Google Shape;1504;p101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1505" name="Google Shape;1505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6" name="Google Shape;1506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7" name="Google Shape;1507;p101"/>
          <p:cNvSpPr txBox="1">
            <a:spLocks noGrp="1"/>
          </p:cNvSpPr>
          <p:nvPr>
            <p:ph type="subTitle" idx="3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08" name="Google Shape;1508;p101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" name="Google Shape;1509;p101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101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101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12" name="Google Shape;1512;p101"/>
          <p:cNvSpPr txBox="1">
            <a:spLocks noGrp="1"/>
          </p:cNvSpPr>
          <p:nvPr>
            <p:ph type="subTitle" idx="5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13" name="Google Shape;1513;p101"/>
          <p:cNvSpPr txBox="1">
            <a:spLocks noGrp="1"/>
          </p:cNvSpPr>
          <p:nvPr>
            <p:ph type="subTitle" idx="6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514" name="Google Shape;1514;p101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1515" name="Google Shape;1515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16" name="Google Shape;1516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7" name="Google Shape;1517;p101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p101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102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1" name="Google Shape;1521;p10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22" name="Google Shape;1522;p10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23" name="Google Shape;1523;p10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4" name="Google Shape;1524;p10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25" name="Google Shape;1525;p10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6" name="Google Shape;1526;p10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527" name="Google Shape;1527;p102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28" name="Google Shape;1528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29" name="Google Shape;1529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0" name="Google Shape;1530;p102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31" name="Google Shape;1531;p102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2" name="Google Shape;1532;p102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33" name="Google Shape;1533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4" name="Google Shape;1534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5" name="Google Shape;1535;p102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6" name="Google Shape;1536;p102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37" name="Google Shape;1537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8" name="Google Shape;1538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9" name="Google Shape;1539;p102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0" name="Google Shape;1540;p102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41" name="Google Shape;1541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2" name="Google Shape;1542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3" name="Google Shape;1543;p102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4" name="Google Shape;1544;p102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45" name="Google Shape;1545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6" name="Google Shape;1546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7" name="Google Shape;1547;p102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8" name="Google Shape;1548;p102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49" name="Google Shape;1549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50" name="Google Shape;1550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1" name="Google Shape;1551;p102"/>
          <p:cNvSpPr txBox="1">
            <a:spLocks noGrp="1"/>
          </p:cNvSpPr>
          <p:nvPr>
            <p:ph type="subTitle" idx="4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2" name="Google Shape;1552;p102"/>
          <p:cNvSpPr txBox="1">
            <a:spLocks noGrp="1"/>
          </p:cNvSpPr>
          <p:nvPr>
            <p:ph type="subTitle" idx="5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3" name="Google Shape;1553;p102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4" name="Google Shape;1554;p102"/>
          <p:cNvSpPr txBox="1">
            <a:spLocks noGrp="1"/>
          </p:cNvSpPr>
          <p:nvPr>
            <p:ph type="subTitle" idx="7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5" name="Google Shape;1555;p102"/>
          <p:cNvSpPr txBox="1">
            <a:spLocks noGrp="1"/>
          </p:cNvSpPr>
          <p:nvPr>
            <p:ph type="subTitle" idx="8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03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" name="Google Shape;1558;p10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9" name="Google Shape;1559;p10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60" name="Google Shape;1560;p10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1" name="Google Shape;1561;p10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62" name="Google Shape;1562;p10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3" name="Google Shape;1563;p10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564" name="Google Shape;1564;p103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65" name="Google Shape;1565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66" name="Google Shape;1566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7" name="Google Shape;1567;p103"/>
          <p:cNvSpPr txBox="1">
            <a:spLocks noGrp="1"/>
          </p:cNvSpPr>
          <p:nvPr>
            <p:ph type="subTitle" idx="3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68" name="Google Shape;1568;p103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9" name="Google Shape;1569;p103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70" name="Google Shape;1570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1" name="Google Shape;1571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2" name="Google Shape;1572;p103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3" name="Google Shape;1573;p103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74" name="Google Shape;1574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5" name="Google Shape;1575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6" name="Google Shape;1576;p103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7" name="Google Shape;1577;p103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78" name="Google Shape;1578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9" name="Google Shape;1579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0" name="Google Shape;1580;p103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1" name="Google Shape;1581;p103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82" name="Google Shape;1582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3" name="Google Shape;1583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4" name="Google Shape;1584;p103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5" name="Google Shape;1585;p103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86" name="Google Shape;1586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7" name="Google Shape;1587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8" name="Google Shape;1588;p103"/>
          <p:cNvSpPr txBox="1">
            <a:spLocks noGrp="1"/>
          </p:cNvSpPr>
          <p:nvPr>
            <p:ph type="subTitle" idx="4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89" name="Google Shape;1589;p103"/>
          <p:cNvSpPr txBox="1">
            <a:spLocks noGrp="1"/>
          </p:cNvSpPr>
          <p:nvPr>
            <p:ph type="subTitle" idx="5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0" name="Google Shape;1590;p103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1" name="Google Shape;1591;p103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2" name="Google Shape;1592;p103"/>
          <p:cNvSpPr txBox="1">
            <a:spLocks noGrp="1"/>
          </p:cNvSpPr>
          <p:nvPr>
            <p:ph type="subTitle" idx="8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36.xml"/><Relationship Id="rId42" Type="http://schemas.openxmlformats.org/officeDocument/2006/relationships/slideLayout" Target="../slideLayouts/slideLayout44.xml"/><Relationship Id="rId47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7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9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2.xml"/><Relationship Id="rId45" Type="http://schemas.openxmlformats.org/officeDocument/2006/relationships/slideLayout" Target="../slideLayouts/slideLayout47.xml"/><Relationship Id="rId53" Type="http://schemas.openxmlformats.org/officeDocument/2006/relationships/slideLayout" Target="../slideLayouts/slideLayout55.xml"/><Relationship Id="rId5" Type="http://schemas.openxmlformats.org/officeDocument/2006/relationships/slideLayout" Target="../slideLayouts/slideLayout7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7.xml"/><Relationship Id="rId43" Type="http://schemas.openxmlformats.org/officeDocument/2006/relationships/slideLayout" Target="../slideLayouts/slideLayout45.xml"/><Relationship Id="rId48" Type="http://schemas.openxmlformats.org/officeDocument/2006/relationships/slideLayout" Target="../slideLayouts/slideLayout50.xml"/><Relationship Id="rId56" Type="http://schemas.openxmlformats.org/officeDocument/2006/relationships/slideLayout" Target="../slideLayouts/slideLayout58.xml"/><Relationship Id="rId8" Type="http://schemas.openxmlformats.org/officeDocument/2006/relationships/slideLayout" Target="../slideLayouts/slideLayout10.xml"/><Relationship Id="rId51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40.xml"/><Relationship Id="rId4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22.xml"/><Relationship Id="rId41" Type="http://schemas.openxmlformats.org/officeDocument/2006/relationships/slideLayout" Target="../slideLayouts/slideLayout43.xml"/><Relationship Id="rId54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36" Type="http://schemas.openxmlformats.org/officeDocument/2006/relationships/slideLayout" Target="../slideLayouts/slideLayout38.xml"/><Relationship Id="rId49" Type="http://schemas.openxmlformats.org/officeDocument/2006/relationships/slideLayout" Target="../slideLayouts/slideLayout51.xml"/><Relationship Id="rId57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31" Type="http://schemas.openxmlformats.org/officeDocument/2006/relationships/slideLayout" Target="../slideLayouts/slideLayout33.xml"/><Relationship Id="rId44" Type="http://schemas.openxmlformats.org/officeDocument/2006/relationships/slideLayout" Target="../slideLayouts/slideLayout46.xml"/><Relationship Id="rId52" Type="http://schemas.openxmlformats.org/officeDocument/2006/relationships/slideLayout" Target="../slideLayouts/slideLayout5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79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7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2.xml"/><Relationship Id="rId18" Type="http://schemas.openxmlformats.org/officeDocument/2006/relationships/slideLayout" Target="../slideLayouts/slideLayout97.xml"/><Relationship Id="rId26" Type="http://schemas.openxmlformats.org/officeDocument/2006/relationships/slideLayout" Target="../slideLayouts/slideLayout105.xml"/><Relationship Id="rId39" Type="http://schemas.openxmlformats.org/officeDocument/2006/relationships/slideLayout" Target="../slideLayouts/slideLayout118.xml"/><Relationship Id="rId21" Type="http://schemas.openxmlformats.org/officeDocument/2006/relationships/slideLayout" Target="../slideLayouts/slideLayout100.xml"/><Relationship Id="rId34" Type="http://schemas.openxmlformats.org/officeDocument/2006/relationships/slideLayout" Target="../slideLayouts/slideLayout113.xml"/><Relationship Id="rId42" Type="http://schemas.openxmlformats.org/officeDocument/2006/relationships/slideLayout" Target="../slideLayouts/slideLayout121.xml"/><Relationship Id="rId47" Type="http://schemas.openxmlformats.org/officeDocument/2006/relationships/slideLayout" Target="../slideLayouts/slideLayout126.xml"/><Relationship Id="rId50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86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29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90.xml"/><Relationship Id="rId24" Type="http://schemas.openxmlformats.org/officeDocument/2006/relationships/slideLayout" Target="../slideLayouts/slideLayout103.xml"/><Relationship Id="rId32" Type="http://schemas.openxmlformats.org/officeDocument/2006/relationships/slideLayout" Target="../slideLayouts/slideLayout111.xml"/><Relationship Id="rId37" Type="http://schemas.openxmlformats.org/officeDocument/2006/relationships/slideLayout" Target="../slideLayouts/slideLayout116.xml"/><Relationship Id="rId40" Type="http://schemas.openxmlformats.org/officeDocument/2006/relationships/slideLayout" Target="../slideLayouts/slideLayout119.xml"/><Relationship Id="rId45" Type="http://schemas.openxmlformats.org/officeDocument/2006/relationships/slideLayout" Target="../slideLayouts/slideLayout124.xml"/><Relationship Id="rId53" Type="http://schemas.openxmlformats.org/officeDocument/2006/relationships/theme" Target="../theme/theme4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19" Type="http://schemas.openxmlformats.org/officeDocument/2006/relationships/slideLayout" Target="../slideLayouts/slideLayout98.xml"/><Relationship Id="rId31" Type="http://schemas.openxmlformats.org/officeDocument/2006/relationships/slideLayout" Target="../slideLayouts/slideLayout110.xml"/><Relationship Id="rId44" Type="http://schemas.openxmlformats.org/officeDocument/2006/relationships/slideLayout" Target="../slideLayouts/slideLayout123.xml"/><Relationship Id="rId52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Relationship Id="rId22" Type="http://schemas.openxmlformats.org/officeDocument/2006/relationships/slideLayout" Target="../slideLayouts/slideLayout101.xml"/><Relationship Id="rId27" Type="http://schemas.openxmlformats.org/officeDocument/2006/relationships/slideLayout" Target="../slideLayouts/slideLayout106.xml"/><Relationship Id="rId30" Type="http://schemas.openxmlformats.org/officeDocument/2006/relationships/slideLayout" Target="../slideLayouts/slideLayout109.xml"/><Relationship Id="rId35" Type="http://schemas.openxmlformats.org/officeDocument/2006/relationships/slideLayout" Target="../slideLayouts/slideLayout114.xml"/><Relationship Id="rId43" Type="http://schemas.openxmlformats.org/officeDocument/2006/relationships/slideLayout" Target="../slideLayouts/slideLayout122.xml"/><Relationship Id="rId48" Type="http://schemas.openxmlformats.org/officeDocument/2006/relationships/slideLayout" Target="../slideLayouts/slideLayout127.xml"/><Relationship Id="rId8" Type="http://schemas.openxmlformats.org/officeDocument/2006/relationships/slideLayout" Target="../slideLayouts/slideLayout87.xml"/><Relationship Id="rId51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5" Type="http://schemas.openxmlformats.org/officeDocument/2006/relationships/slideLayout" Target="../slideLayouts/slideLayout104.xml"/><Relationship Id="rId33" Type="http://schemas.openxmlformats.org/officeDocument/2006/relationships/slideLayout" Target="../slideLayouts/slideLayout112.xml"/><Relationship Id="rId38" Type="http://schemas.openxmlformats.org/officeDocument/2006/relationships/slideLayout" Target="../slideLayouts/slideLayout117.xml"/><Relationship Id="rId46" Type="http://schemas.openxmlformats.org/officeDocument/2006/relationships/slideLayout" Target="../slideLayouts/slideLayout125.xml"/><Relationship Id="rId20" Type="http://schemas.openxmlformats.org/officeDocument/2006/relationships/slideLayout" Target="../slideLayouts/slideLayout99.xml"/><Relationship Id="rId41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4.xml"/><Relationship Id="rId23" Type="http://schemas.openxmlformats.org/officeDocument/2006/relationships/slideLayout" Target="../slideLayouts/slideLayout102.xml"/><Relationship Id="rId28" Type="http://schemas.openxmlformats.org/officeDocument/2006/relationships/slideLayout" Target="../slideLayouts/slideLayout107.xml"/><Relationship Id="rId36" Type="http://schemas.openxmlformats.org/officeDocument/2006/relationships/slideLayout" Target="../slideLayouts/slideLayout115.xml"/><Relationship Id="rId49" Type="http://schemas.openxmlformats.org/officeDocument/2006/relationships/slideLayout" Target="../slideLayouts/slideLayout1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2190850" y="702521"/>
            <a:ext cx="711680" cy="711680"/>
          </a:xfrm>
          <a:prstGeom prst="ellipse">
            <a:avLst/>
          </a:prstGeom>
          <a:solidFill>
            <a:srgbClr val="4F91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2265945" y="762000"/>
            <a:ext cx="633410" cy="630936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800" b="0" i="0" u="none" strike="noStrike" cap="non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798"/>
              <a:buFont typeface="Poppins"/>
              <a:buNone/>
              <a:defRPr sz="8798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None/>
              <a:defRPr sz="5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sz="47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sz="39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r" rtl="0">
              <a:buNone/>
              <a:defRPr sz="3500">
                <a:solidFill>
                  <a:schemeClr val="tx1"/>
                </a:solidFill>
              </a:defRPr>
            </a:lvl1pPr>
            <a:lvl2pPr lvl="1" algn="r" rtl="0">
              <a:buNone/>
              <a:defRPr sz="3500">
                <a:solidFill>
                  <a:schemeClr val="tx1"/>
                </a:solidFill>
              </a:defRPr>
            </a:lvl2pPr>
            <a:lvl3pPr lvl="2" algn="r" rtl="0">
              <a:buNone/>
              <a:defRPr sz="3500">
                <a:solidFill>
                  <a:schemeClr val="tx1"/>
                </a:solidFill>
              </a:defRPr>
            </a:lvl3pPr>
            <a:lvl4pPr lvl="3" algn="r" rtl="0">
              <a:buNone/>
              <a:defRPr sz="3500">
                <a:solidFill>
                  <a:schemeClr val="tx1"/>
                </a:solidFill>
              </a:defRPr>
            </a:lvl4pPr>
            <a:lvl5pPr lvl="4" algn="r" rtl="0">
              <a:buNone/>
              <a:defRPr sz="3500">
                <a:solidFill>
                  <a:schemeClr val="tx1"/>
                </a:solidFill>
              </a:defRPr>
            </a:lvl5pPr>
            <a:lvl6pPr lvl="5" algn="r" rtl="0">
              <a:buNone/>
              <a:defRPr sz="3500">
                <a:solidFill>
                  <a:schemeClr val="tx1"/>
                </a:solidFill>
              </a:defRPr>
            </a:lvl6pPr>
            <a:lvl7pPr lvl="6" algn="r" rtl="0">
              <a:buNone/>
              <a:defRPr sz="3500">
                <a:solidFill>
                  <a:schemeClr val="tx1"/>
                </a:solidFill>
              </a:defRPr>
            </a:lvl7pPr>
            <a:lvl8pPr lvl="7" algn="r" rtl="0">
              <a:buNone/>
              <a:defRPr sz="3500">
                <a:solidFill>
                  <a:schemeClr val="tx1"/>
                </a:solidFill>
              </a:defRPr>
            </a:lvl8pPr>
            <a:lvl9pPr lvl="8" algn="r" rtl="0">
              <a:buNone/>
              <a:defRPr sz="35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83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r" rtl="0">
              <a:buNone/>
              <a:defRPr sz="3500">
                <a:solidFill>
                  <a:schemeClr val="tx1"/>
                </a:solidFill>
              </a:defRPr>
            </a:lvl1pPr>
            <a:lvl2pPr lvl="1" algn="r" rtl="0">
              <a:buNone/>
              <a:defRPr sz="3500">
                <a:solidFill>
                  <a:schemeClr val="tx1"/>
                </a:solidFill>
              </a:defRPr>
            </a:lvl2pPr>
            <a:lvl3pPr lvl="2" algn="r" rtl="0">
              <a:buNone/>
              <a:defRPr sz="3500">
                <a:solidFill>
                  <a:schemeClr val="tx1"/>
                </a:solidFill>
              </a:defRPr>
            </a:lvl3pPr>
            <a:lvl4pPr lvl="3" algn="r" rtl="0">
              <a:buNone/>
              <a:defRPr sz="3500">
                <a:solidFill>
                  <a:schemeClr val="tx1"/>
                </a:solidFill>
              </a:defRPr>
            </a:lvl4pPr>
            <a:lvl5pPr lvl="4" algn="r" rtl="0">
              <a:buNone/>
              <a:defRPr sz="3500">
                <a:solidFill>
                  <a:schemeClr val="tx1"/>
                </a:solidFill>
              </a:defRPr>
            </a:lvl5pPr>
            <a:lvl6pPr lvl="5" algn="r" rtl="0">
              <a:buNone/>
              <a:defRPr sz="3500">
                <a:solidFill>
                  <a:schemeClr val="tx1"/>
                </a:solidFill>
              </a:defRPr>
            </a:lvl6pPr>
            <a:lvl7pPr lvl="6" algn="r" rtl="0">
              <a:buNone/>
              <a:defRPr sz="3500">
                <a:solidFill>
                  <a:schemeClr val="tx1"/>
                </a:solidFill>
              </a:defRPr>
            </a:lvl7pPr>
            <a:lvl8pPr lvl="7" algn="r" rtl="0">
              <a:buNone/>
              <a:defRPr sz="3500">
                <a:solidFill>
                  <a:schemeClr val="tx1"/>
                </a:solidFill>
              </a:defRPr>
            </a:lvl8pPr>
            <a:lvl9pPr lvl="8" algn="r" rtl="0">
              <a:buNone/>
              <a:defRPr sz="35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  <p:sldLayoutId id="2147483747" r:id="rId21"/>
    <p:sldLayoutId id="2147483748" r:id="rId22"/>
    <p:sldLayoutId id="2147483749" r:id="rId23"/>
    <p:sldLayoutId id="2147483750" r:id="rId24"/>
    <p:sldLayoutId id="2147483751" r:id="rId25"/>
    <p:sldLayoutId id="2147483752" r:id="rId26"/>
    <p:sldLayoutId id="2147483753" r:id="rId27"/>
    <p:sldLayoutId id="2147483754" r:id="rId28"/>
    <p:sldLayoutId id="2147483755" r:id="rId29"/>
    <p:sldLayoutId id="2147483756" r:id="rId30"/>
    <p:sldLayoutId id="2147483757" r:id="rId31"/>
    <p:sldLayoutId id="2147483758" r:id="rId32"/>
    <p:sldLayoutId id="2147483759" r:id="rId33"/>
    <p:sldLayoutId id="2147483760" r:id="rId34"/>
    <p:sldLayoutId id="2147483761" r:id="rId35"/>
    <p:sldLayoutId id="2147483762" r:id="rId36"/>
    <p:sldLayoutId id="2147483763" r:id="rId37"/>
    <p:sldLayoutId id="2147483764" r:id="rId38"/>
    <p:sldLayoutId id="2147483765" r:id="rId39"/>
    <p:sldLayoutId id="2147483766" r:id="rId40"/>
    <p:sldLayoutId id="2147483767" r:id="rId41"/>
    <p:sldLayoutId id="2147483768" r:id="rId42"/>
    <p:sldLayoutId id="2147483769" r:id="rId43"/>
    <p:sldLayoutId id="2147483770" r:id="rId44"/>
    <p:sldLayoutId id="2147483771" r:id="rId45"/>
    <p:sldLayoutId id="2147483772" r:id="rId46"/>
    <p:sldLayoutId id="2147483773" r:id="rId47"/>
    <p:sldLayoutId id="2147483774" r:id="rId48"/>
    <p:sldLayoutId id="2147483775" r:id="rId49"/>
    <p:sldLayoutId id="2147483776" r:id="rId50"/>
    <p:sldLayoutId id="2147483777" r:id="rId51"/>
    <p:sldLayoutId id="2147483778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raw.io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136"/>
          <p:cNvSpPr txBox="1">
            <a:spLocks noGrp="1"/>
          </p:cNvSpPr>
          <p:nvPr>
            <p:ph type="title"/>
          </p:nvPr>
        </p:nvSpPr>
        <p:spPr>
          <a:xfrm>
            <a:off x="731377" y="5060867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6" name="Google Shape;2326;p13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2327" name="Google Shape;2327;p136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p14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[Name of Vulnerability 3]</a:t>
            </a:r>
            <a:endParaRPr/>
          </a:p>
        </p:txBody>
      </p:sp>
      <p:sp>
        <p:nvSpPr>
          <p:cNvPr id="2399" name="Google Shape;2399;p14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400" name="Google Shape;2400;p145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the following: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How did you exploit the vulnerability? E.g., which tool (Nmap, etc.) or technique (XSS, etc.)?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What did the exploit achieve? E.g., did it grant you a user shell, root access, etc.?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Include a screenshot or command output illustrating the exploit.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5" name="Google Shape;2405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06" name="Google Shape;2406;p146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11</a:t>
            </a:fld>
            <a:endParaRPr sz="1600"/>
          </a:p>
        </p:txBody>
      </p:sp>
      <p:sp>
        <p:nvSpPr>
          <p:cNvPr id="2407" name="Google Shape;2407;p146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Avoiding Detection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08" name="Google Shape;2408;p146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p14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Stealth Exploitation of [Name of Vulnerability 1]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4" name="Google Shape;2414;p14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415" name="Google Shape;2415;p147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dk1"/>
                </a:solidFill>
              </a:rPr>
              <a:t>Monitoring Overview</a:t>
            </a: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alerts detect this exploit? </a:t>
            </a: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metrics do they measure? </a:t>
            </a: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thresholds do they fire at?</a:t>
            </a: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dk1"/>
                </a:solidFill>
              </a:rPr>
              <a:t>Mitigating Detection</a:t>
            </a:r>
            <a:endParaRPr sz="4400" b="1">
              <a:solidFill>
                <a:schemeClr val="dk1"/>
              </a:solidFill>
            </a:endParaRPr>
          </a:p>
          <a:p>
            <a:pPr marL="457200" marR="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How can you execute the same exploit without triggering the alert?</a:t>
            </a:r>
            <a:endParaRPr sz="4400">
              <a:solidFill>
                <a:schemeClr val="dk1"/>
              </a:solidFill>
            </a:endParaRPr>
          </a:p>
          <a:p>
            <a:pPr marL="457200" marR="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Are there alternative exploits that may perform better?</a:t>
            </a:r>
            <a:endParaRPr sz="4400">
              <a:solidFill>
                <a:schemeClr val="dk1"/>
              </a:solidFill>
            </a:endParaRPr>
          </a:p>
          <a:p>
            <a:pPr marL="457200" marR="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If possible, include a screenshot of your stealth technique.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2420;p14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Stealth Exploitation of [Name of Vulnerability 2]</a:t>
            </a:r>
            <a:endParaRPr/>
          </a:p>
        </p:txBody>
      </p:sp>
      <p:sp>
        <p:nvSpPr>
          <p:cNvPr id="2421" name="Google Shape;2421;p14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422" name="Google Shape;2422;p148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dk1"/>
                </a:solidFill>
              </a:rPr>
              <a:t>Monitoring Overview</a:t>
            </a: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alerts detect this exploit? </a:t>
            </a: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metrics do they measure? </a:t>
            </a: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thresholds do they fire at?</a:t>
            </a: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dk1"/>
                </a:solidFill>
              </a:rPr>
              <a:t>Mitigating Detection</a:t>
            </a:r>
            <a:endParaRPr sz="4400" b="1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How can you execute the same exploit without triggering the alert?</a:t>
            </a: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Are there alternative exploits that may perform better?</a:t>
            </a: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If possible, include a screenshot of your stealth technique.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p14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Stealth Exploitation of [Name of Vulnerability 3]</a:t>
            </a:r>
            <a:endParaRPr/>
          </a:p>
        </p:txBody>
      </p:sp>
      <p:sp>
        <p:nvSpPr>
          <p:cNvPr id="2428" name="Google Shape;2428;p14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429" name="Google Shape;2429;p149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dk1"/>
                </a:solidFill>
              </a:rPr>
              <a:t>Monitoring Overview</a:t>
            </a: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alerts detect this exploit? </a:t>
            </a: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metrics do they measure? </a:t>
            </a: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thresholds do they fire at?</a:t>
            </a: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dk1"/>
                </a:solidFill>
              </a:rPr>
              <a:t>Mitigating Detection</a:t>
            </a:r>
            <a:endParaRPr sz="4400" b="1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How can you execute the same exploit without triggering the alert?</a:t>
            </a: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Are there alternative exploits that may perform better?</a:t>
            </a: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If possible, include a screenshot of your stealth technique.</a:t>
            </a:r>
            <a:endParaRPr sz="44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13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2334" name="Google Shape;2334;p13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2335" name="Google Shape;2335;p13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2336" name="Google Shape;2336;p13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7" name="Google Shape;2337;p137"/>
          <p:cNvSpPr txBox="1">
            <a:spLocks noGrp="1"/>
          </p:cNvSpPr>
          <p:nvPr>
            <p:ph type="subTitle" idx="3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Network Topology &amp; Critical Vulnerabilities</a:t>
            </a:r>
            <a:endParaRPr b="1"/>
          </a:p>
        </p:txBody>
      </p:sp>
      <p:sp>
        <p:nvSpPr>
          <p:cNvPr id="2338" name="Google Shape;2338;p137"/>
          <p:cNvSpPr txBox="1">
            <a:spLocks noGrp="1"/>
          </p:cNvSpPr>
          <p:nvPr>
            <p:ph type="subTitle" idx="4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Exploits Used</a:t>
            </a:r>
            <a:endParaRPr b="1"/>
          </a:p>
        </p:txBody>
      </p:sp>
      <p:sp>
        <p:nvSpPr>
          <p:cNvPr id="2339" name="Google Shape;2339;p137"/>
          <p:cNvSpPr txBox="1">
            <a:spLocks noGrp="1"/>
          </p:cNvSpPr>
          <p:nvPr>
            <p:ph type="subTitle" idx="5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Methods Used to Avoiding Detect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4" name="Google Shape;2344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45" name="Google Shape;2345;p138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3</a:t>
            </a:fld>
            <a:endParaRPr sz="1600"/>
          </a:p>
        </p:txBody>
      </p:sp>
      <p:sp>
        <p:nvSpPr>
          <p:cNvPr id="2346" name="Google Shape;2346;p138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Network Topology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&amp; Critical Vulnerabilities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47" name="Google Shape;2347;p138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139"/>
          <p:cNvSpPr txBox="1">
            <a:spLocks noGrp="1"/>
          </p:cNvSpPr>
          <p:nvPr>
            <p:ph type="body" idx="2"/>
          </p:nvPr>
        </p:nvSpPr>
        <p:spPr>
          <a:xfrm>
            <a:off x="307587" y="2427933"/>
            <a:ext cx="17860800" cy="103935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4800" b="1"/>
              <a:t>[Insert Here]</a:t>
            </a:r>
            <a:endParaRPr sz="4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r>
              <a:rPr lang="en-US"/>
              <a:t>Use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draw.io</a:t>
            </a:r>
            <a:r>
              <a:rPr lang="en-US">
                <a:solidFill>
                  <a:schemeClr val="dk1"/>
                </a:solidFill>
              </a:rPr>
              <a:t> to create</a:t>
            </a:r>
            <a:r>
              <a:rPr lang="en-US"/>
              <a:t> a diagram of the network.</a:t>
            </a:r>
            <a:endParaRPr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Add your diagram to this slide and fill out the data in the sidebar.</a:t>
            </a:r>
            <a:endParaRPr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/>
          </a:p>
        </p:txBody>
      </p:sp>
      <p:sp>
        <p:nvSpPr>
          <p:cNvPr id="2353" name="Google Shape;2353;p139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29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Address Range: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Netmask: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Gateway: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290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4" name="Google Shape;2354;p139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</p:txBody>
      </p:sp>
      <p:sp>
        <p:nvSpPr>
          <p:cNvPr id="2355" name="Google Shape;2355;p139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p14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Critical Vulnerabilities: Target 1</a:t>
            </a:r>
            <a:endParaRPr/>
          </a:p>
        </p:txBody>
      </p:sp>
      <p:sp>
        <p:nvSpPr>
          <p:cNvPr id="2361" name="Google Shape;2361;p14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362" name="Google Shape;2362;p140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vulnerabilities in </a:t>
            </a:r>
            <a:r>
              <a:rPr lang="en-US" sz="4400" b="1"/>
              <a:t>Target 1</a:t>
            </a:r>
            <a:r>
              <a:rPr lang="en-US" sz="4400"/>
              <a:t>.</a:t>
            </a: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2363" name="Google Shape;2363;p140"/>
          <p:cNvGraphicFramePr/>
          <p:nvPr/>
        </p:nvGraphicFramePr>
        <p:xfrm>
          <a:off x="1191013" y="5097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{04DEF8F5-F146-495F-946D-D1481FD0D569}</a:tableStyleId>
              </a:tblPr>
              <a:tblGrid>
                <a:gridCol w="733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14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Critical Vulnerabilities</a:t>
            </a:r>
            <a:r>
              <a:rPr lang="en-US"/>
              <a:t>: Target 2</a:t>
            </a:r>
            <a:endParaRPr/>
          </a:p>
        </p:txBody>
      </p:sp>
      <p:sp>
        <p:nvSpPr>
          <p:cNvPr id="2369" name="Google Shape;2369;p14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370" name="Google Shape;2370;p141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vulnerabilities in </a:t>
            </a:r>
            <a:r>
              <a:rPr lang="en-US" sz="4400" b="1"/>
              <a:t>Target 2</a:t>
            </a:r>
            <a:r>
              <a:rPr lang="en-US" sz="4400"/>
              <a:t>.</a:t>
            </a: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2371" name="Google Shape;2371;p141"/>
          <p:cNvGraphicFramePr/>
          <p:nvPr/>
        </p:nvGraphicFramePr>
        <p:xfrm>
          <a:off x="1191013" y="5097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{04DEF8F5-F146-495F-946D-D1481FD0D569}</a:tableStyleId>
              </a:tblPr>
              <a:tblGrid>
                <a:gridCol w="733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6" name="Google Shape;2376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77" name="Google Shape;2377;p142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7</a:t>
            </a:fld>
            <a:endParaRPr sz="1600"/>
          </a:p>
        </p:txBody>
      </p:sp>
      <p:sp>
        <p:nvSpPr>
          <p:cNvPr id="2378" name="Google Shape;2378;p142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Exploits Used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79" name="Google Shape;2379;p142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14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[Name of Vulnerability 1]</a:t>
            </a:r>
            <a:endParaRPr/>
          </a:p>
        </p:txBody>
      </p:sp>
      <p:sp>
        <p:nvSpPr>
          <p:cNvPr id="2385" name="Google Shape;2385;p14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386" name="Google Shape;2386;p143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the following: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How did you exploit the vulnerability? E.g., which tool (Nmap, etc.) or technique (XSS, etc.)?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What did the exploit achieve? E.g., did it grant you a user shell, root access, etc.?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Include a screenshot or command output illustrating the exploit.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Google Shape;2391;p14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[Name of Vulnerability 2]</a:t>
            </a:r>
            <a:endParaRPr/>
          </a:p>
        </p:txBody>
      </p:sp>
      <p:sp>
        <p:nvSpPr>
          <p:cNvPr id="2392" name="Google Shape;2392;p14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393" name="Google Shape;2393;p144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the following: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How did you exploit the vulnerability? E.g., which tool (Nmap, etc.) or technique (XSS, etc.)?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What did the exploit achieve? E.g., did it grant you a user shell, root access, etc.?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Include a screenshot or command output illustrating the exploit.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GPIA - Theme 03 -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E7D8"/>
      </a:accent1>
      <a:accent2>
        <a:srgbClr val="29CE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562</Words>
  <Application>Microsoft Office PowerPoint</Application>
  <PresentationFormat>Custom</PresentationFormat>
  <Paragraphs>110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31" baseType="lpstr">
      <vt:lpstr>Lato Light</vt:lpstr>
      <vt:lpstr>Helvetica Neue</vt:lpstr>
      <vt:lpstr>Roboto Light</vt:lpstr>
      <vt:lpstr>Poppins</vt:lpstr>
      <vt:lpstr>Roboto Thin</vt:lpstr>
      <vt:lpstr>Calibri</vt:lpstr>
      <vt:lpstr>Arial</vt:lpstr>
      <vt:lpstr>Amatic SC</vt:lpstr>
      <vt:lpstr>Roboto Medium</vt:lpstr>
      <vt:lpstr>Inconsolata</vt:lpstr>
      <vt:lpstr>Roboto Black</vt:lpstr>
      <vt:lpstr>Poppins Medium</vt:lpstr>
      <vt:lpstr>Roboto</vt:lpstr>
      <vt:lpstr>Office Theme</vt:lpstr>
      <vt:lpstr>Simple Light</vt:lpstr>
      <vt:lpstr>2_Custom Design</vt:lpstr>
      <vt:lpstr>Simple Light</vt:lpstr>
      <vt:lpstr>Final Engagement Attack, Defense &amp; Analysis of a Vulnerable Network</vt:lpstr>
      <vt:lpstr>Table of Contents</vt:lpstr>
      <vt:lpstr>Network Topology &amp; Critical Vulnerabilities </vt:lpstr>
      <vt:lpstr>Network Topology</vt:lpstr>
      <vt:lpstr>Critical Vulnerabilities: Target 1</vt:lpstr>
      <vt:lpstr>Critical Vulnerabilities: Target 2</vt:lpstr>
      <vt:lpstr>Exploits Used </vt:lpstr>
      <vt:lpstr>Exploitation: [Name of Vulnerability 1]</vt:lpstr>
      <vt:lpstr>Exploitation: [Name of Vulnerability 2]</vt:lpstr>
      <vt:lpstr>Exploitation: [Name of Vulnerability 3]</vt:lpstr>
      <vt:lpstr>Avoiding Detection </vt:lpstr>
      <vt:lpstr>Stealth Exploitation of [Name of Vulnerability 1]</vt:lpstr>
      <vt:lpstr>Stealth Exploitation of [Name of Vulnerability 2]</vt:lpstr>
      <vt:lpstr>Stealth Exploitation of [Name of Vulnerability 3]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Engagement Attack, Defense &amp; Analysis of a Vulnerable Network</dc:title>
  <dc:creator>Rob</dc:creator>
  <cp:lastModifiedBy>Rob Myers</cp:lastModifiedBy>
  <cp:revision>1</cp:revision>
  <dcterms:modified xsi:type="dcterms:W3CDTF">2021-12-08T18:17:50Z</dcterms:modified>
</cp:coreProperties>
</file>